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5" r:id="rId16"/>
    <p:sldId id="276" r:id="rId17"/>
    <p:sldId id="277" r:id="rId18"/>
    <p:sldId id="295" r:id="rId19"/>
    <p:sldId id="278" r:id="rId20"/>
    <p:sldId id="274" r:id="rId21"/>
    <p:sldId id="273" r:id="rId22"/>
    <p:sldId id="272" r:id="rId23"/>
    <p:sldId id="271" r:id="rId24"/>
    <p:sldId id="296" r:id="rId25"/>
    <p:sldId id="279" r:id="rId26"/>
    <p:sldId id="280" r:id="rId27"/>
    <p:sldId id="281" r:id="rId28"/>
    <p:sldId id="297" r:id="rId29"/>
    <p:sldId id="282" r:id="rId30"/>
    <p:sldId id="283" r:id="rId31"/>
    <p:sldId id="284" r:id="rId32"/>
    <p:sldId id="285" r:id="rId33"/>
    <p:sldId id="286" r:id="rId34"/>
    <p:sldId id="301" r:id="rId35"/>
    <p:sldId id="345" r:id="rId36"/>
    <p:sldId id="299" r:id="rId37"/>
    <p:sldId id="32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0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C8014-3C33-49EF-AB67-7D4BFE26DED7}" v="2" dt="2024-06-21T19:18:26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39" autoAdjust="0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Ziehmer" userId="c2fe51dc-8d84-48ec-a84b-08db18a2c7f2" providerId="ADAL" clId="{423CB6DB-39F6-4EBA-95D5-009A67359F70}"/>
    <pc:docChg chg="undo custSel modSld">
      <pc:chgData name="Beth Ziehmer" userId="c2fe51dc-8d84-48ec-a84b-08db18a2c7f2" providerId="ADAL" clId="{423CB6DB-39F6-4EBA-95D5-009A67359F70}" dt="2024-05-15T17:15:08.886" v="117" actId="20577"/>
      <pc:docMkLst>
        <pc:docMk/>
      </pc:docMkLst>
      <pc:sldChg chg="modSp mod">
        <pc:chgData name="Beth Ziehmer" userId="c2fe51dc-8d84-48ec-a84b-08db18a2c7f2" providerId="ADAL" clId="{423CB6DB-39F6-4EBA-95D5-009A67359F70}" dt="2024-05-15T17:15:08.886" v="117" actId="20577"/>
        <pc:sldMkLst>
          <pc:docMk/>
          <pc:sldMk cId="0" sldId="257"/>
        </pc:sldMkLst>
        <pc:spChg chg="mod">
          <ac:chgData name="Beth Ziehmer" userId="c2fe51dc-8d84-48ec-a84b-08db18a2c7f2" providerId="ADAL" clId="{423CB6DB-39F6-4EBA-95D5-009A67359F70}" dt="2024-05-15T17:15:08.886" v="117" actId="20577"/>
          <ac:spMkLst>
            <pc:docMk/>
            <pc:sldMk cId="0" sldId="257"/>
            <ac:spMk id="3079" creationId="{B20935DE-C528-913D-E159-B1E2C278E85B}"/>
          </ac:spMkLst>
        </pc:spChg>
      </pc:sldChg>
      <pc:sldChg chg="modSp mod">
        <pc:chgData name="Beth Ziehmer" userId="c2fe51dc-8d84-48ec-a84b-08db18a2c7f2" providerId="ADAL" clId="{423CB6DB-39F6-4EBA-95D5-009A67359F70}" dt="2024-05-15T17:15:02.853" v="115" actId="20577"/>
        <pc:sldMkLst>
          <pc:docMk/>
          <pc:sldMk cId="0" sldId="258"/>
        </pc:sldMkLst>
        <pc:spChg chg="mod">
          <ac:chgData name="Beth Ziehmer" userId="c2fe51dc-8d84-48ec-a84b-08db18a2c7f2" providerId="ADAL" clId="{423CB6DB-39F6-4EBA-95D5-009A67359F70}" dt="2024-05-15T17:15:02.853" v="115" actId="20577"/>
          <ac:spMkLst>
            <pc:docMk/>
            <pc:sldMk cId="0" sldId="258"/>
            <ac:spMk id="4104" creationId="{F460407B-3AE5-7BAC-C0E1-95CDDC300EC5}"/>
          </ac:spMkLst>
        </pc:spChg>
      </pc:sldChg>
      <pc:sldChg chg="modSp mod">
        <pc:chgData name="Beth Ziehmer" userId="c2fe51dc-8d84-48ec-a84b-08db18a2c7f2" providerId="ADAL" clId="{423CB6DB-39F6-4EBA-95D5-009A67359F70}" dt="2024-05-15T17:14:52.406" v="110" actId="20577"/>
        <pc:sldMkLst>
          <pc:docMk/>
          <pc:sldMk cId="0" sldId="259"/>
        </pc:sldMkLst>
        <pc:spChg chg="mod">
          <ac:chgData name="Beth Ziehmer" userId="c2fe51dc-8d84-48ec-a84b-08db18a2c7f2" providerId="ADAL" clId="{423CB6DB-39F6-4EBA-95D5-009A67359F70}" dt="2024-05-15T17:14:52.406" v="110" actId="20577"/>
          <ac:spMkLst>
            <pc:docMk/>
            <pc:sldMk cId="0" sldId="259"/>
            <ac:spMk id="5129" creationId="{A367C36B-4E67-7294-FB11-B265AD4090C7}"/>
          </ac:spMkLst>
        </pc:spChg>
      </pc:sldChg>
      <pc:sldChg chg="modSp mod">
        <pc:chgData name="Beth Ziehmer" userId="c2fe51dc-8d84-48ec-a84b-08db18a2c7f2" providerId="ADAL" clId="{423CB6DB-39F6-4EBA-95D5-009A67359F70}" dt="2024-05-15T17:14:48.935" v="108" actId="20577"/>
        <pc:sldMkLst>
          <pc:docMk/>
          <pc:sldMk cId="0" sldId="260"/>
        </pc:sldMkLst>
        <pc:spChg chg="mod">
          <ac:chgData name="Beth Ziehmer" userId="c2fe51dc-8d84-48ec-a84b-08db18a2c7f2" providerId="ADAL" clId="{423CB6DB-39F6-4EBA-95D5-009A67359F70}" dt="2024-05-15T17:14:48.935" v="108" actId="20577"/>
          <ac:spMkLst>
            <pc:docMk/>
            <pc:sldMk cId="0" sldId="260"/>
            <ac:spMk id="6152" creationId="{862466ED-28C3-01F2-7A62-CDAF3651035D}"/>
          </ac:spMkLst>
        </pc:spChg>
      </pc:sldChg>
      <pc:sldChg chg="modSp mod">
        <pc:chgData name="Beth Ziehmer" userId="c2fe51dc-8d84-48ec-a84b-08db18a2c7f2" providerId="ADAL" clId="{423CB6DB-39F6-4EBA-95D5-009A67359F70}" dt="2024-05-15T17:14:44.741" v="106" actId="20577"/>
        <pc:sldMkLst>
          <pc:docMk/>
          <pc:sldMk cId="0" sldId="261"/>
        </pc:sldMkLst>
        <pc:spChg chg="mod">
          <ac:chgData name="Beth Ziehmer" userId="c2fe51dc-8d84-48ec-a84b-08db18a2c7f2" providerId="ADAL" clId="{423CB6DB-39F6-4EBA-95D5-009A67359F70}" dt="2024-05-15T17:14:44.741" v="106" actId="20577"/>
          <ac:spMkLst>
            <pc:docMk/>
            <pc:sldMk cId="0" sldId="261"/>
            <ac:spMk id="7175" creationId="{E6ADCA88-5290-05F2-7DB2-942A13C220D1}"/>
          </ac:spMkLst>
        </pc:spChg>
      </pc:sldChg>
      <pc:sldChg chg="modSp mod">
        <pc:chgData name="Beth Ziehmer" userId="c2fe51dc-8d84-48ec-a84b-08db18a2c7f2" providerId="ADAL" clId="{423CB6DB-39F6-4EBA-95D5-009A67359F70}" dt="2024-05-15T17:14:35.013" v="102" actId="20577"/>
        <pc:sldMkLst>
          <pc:docMk/>
          <pc:sldMk cId="0" sldId="262"/>
        </pc:sldMkLst>
        <pc:spChg chg="mod">
          <ac:chgData name="Beth Ziehmer" userId="c2fe51dc-8d84-48ec-a84b-08db18a2c7f2" providerId="ADAL" clId="{423CB6DB-39F6-4EBA-95D5-009A67359F70}" dt="2024-05-15T17:14:35.013" v="102" actId="20577"/>
          <ac:spMkLst>
            <pc:docMk/>
            <pc:sldMk cId="0" sldId="262"/>
            <ac:spMk id="9223" creationId="{0249D357-67EB-DF0E-345D-9297C7100F2D}"/>
          </ac:spMkLst>
        </pc:spChg>
        <pc:graphicFrameChg chg="mod">
          <ac:chgData name="Beth Ziehmer" userId="c2fe51dc-8d84-48ec-a84b-08db18a2c7f2" providerId="ADAL" clId="{423CB6DB-39F6-4EBA-95D5-009A67359F70}" dt="2024-05-15T17:02:46.801" v="7" actId="20577"/>
          <ac:graphicFrameMkLst>
            <pc:docMk/>
            <pc:sldMk cId="0" sldId="262"/>
            <ac:graphicFrameMk id="2" creationId="{B825E387-19AC-1105-6633-E74BF700D899}"/>
          </ac:graphicFrameMkLst>
        </pc:graphicFrameChg>
      </pc:sldChg>
      <pc:sldChg chg="modSp mod">
        <pc:chgData name="Beth Ziehmer" userId="c2fe51dc-8d84-48ec-a84b-08db18a2c7f2" providerId="ADAL" clId="{423CB6DB-39F6-4EBA-95D5-009A67359F70}" dt="2024-05-15T17:14:40.055" v="104" actId="20577"/>
        <pc:sldMkLst>
          <pc:docMk/>
          <pc:sldMk cId="0" sldId="263"/>
        </pc:sldMkLst>
        <pc:spChg chg="mod">
          <ac:chgData name="Beth Ziehmer" userId="c2fe51dc-8d84-48ec-a84b-08db18a2c7f2" providerId="ADAL" clId="{423CB6DB-39F6-4EBA-95D5-009A67359F70}" dt="2024-05-15T17:14:40.055" v="104" actId="20577"/>
          <ac:spMkLst>
            <pc:docMk/>
            <pc:sldMk cId="0" sldId="263"/>
            <ac:spMk id="8199" creationId="{B50C7024-DDA4-8571-A919-9FE65EA1D00D}"/>
          </ac:spMkLst>
        </pc:spChg>
      </pc:sldChg>
      <pc:sldChg chg="modSp mod">
        <pc:chgData name="Beth Ziehmer" userId="c2fe51dc-8d84-48ec-a84b-08db18a2c7f2" providerId="ADAL" clId="{423CB6DB-39F6-4EBA-95D5-009A67359F70}" dt="2024-05-15T17:14:29.235" v="100" actId="20577"/>
        <pc:sldMkLst>
          <pc:docMk/>
          <pc:sldMk cId="0" sldId="264"/>
        </pc:sldMkLst>
        <pc:spChg chg="mod">
          <ac:chgData name="Beth Ziehmer" userId="c2fe51dc-8d84-48ec-a84b-08db18a2c7f2" providerId="ADAL" clId="{423CB6DB-39F6-4EBA-95D5-009A67359F70}" dt="2024-05-15T17:14:29.235" v="100" actId="20577"/>
          <ac:spMkLst>
            <pc:docMk/>
            <pc:sldMk cId="0" sldId="264"/>
            <ac:spMk id="10247" creationId="{B40D379F-83CF-025E-B82D-452122D4D4D2}"/>
          </ac:spMkLst>
        </pc:spChg>
        <pc:graphicFrameChg chg="mod">
          <ac:chgData name="Beth Ziehmer" userId="c2fe51dc-8d84-48ec-a84b-08db18a2c7f2" providerId="ADAL" clId="{423CB6DB-39F6-4EBA-95D5-009A67359F70}" dt="2024-05-15T17:10:02.350" v="25" actId="20577"/>
          <ac:graphicFrameMkLst>
            <pc:docMk/>
            <pc:sldMk cId="0" sldId="264"/>
            <ac:graphicFrameMk id="2" creationId="{0E90D54F-2B1A-43E5-DB64-8CCB9A535526}"/>
          </ac:graphicFrameMkLst>
        </pc:graphicFrameChg>
      </pc:sldChg>
      <pc:sldChg chg="modSp mod">
        <pc:chgData name="Beth Ziehmer" userId="c2fe51dc-8d84-48ec-a84b-08db18a2c7f2" providerId="ADAL" clId="{423CB6DB-39F6-4EBA-95D5-009A67359F70}" dt="2024-05-15T17:14:24.125" v="98" actId="20577"/>
        <pc:sldMkLst>
          <pc:docMk/>
          <pc:sldMk cId="0" sldId="265"/>
        </pc:sldMkLst>
        <pc:spChg chg="mod">
          <ac:chgData name="Beth Ziehmer" userId="c2fe51dc-8d84-48ec-a84b-08db18a2c7f2" providerId="ADAL" clId="{423CB6DB-39F6-4EBA-95D5-009A67359F70}" dt="2024-05-15T17:14:24.125" v="98" actId="20577"/>
          <ac:spMkLst>
            <pc:docMk/>
            <pc:sldMk cId="0" sldId="265"/>
            <ac:spMk id="11271" creationId="{7F8C6B4F-A94D-022E-4D98-2ACE67317FE4}"/>
          </ac:spMkLst>
        </pc:spChg>
      </pc:sldChg>
      <pc:sldChg chg="modSp mod">
        <pc:chgData name="Beth Ziehmer" userId="c2fe51dc-8d84-48ec-a84b-08db18a2c7f2" providerId="ADAL" clId="{423CB6DB-39F6-4EBA-95D5-009A67359F70}" dt="2024-05-15T17:14:18.860" v="96" actId="20577"/>
        <pc:sldMkLst>
          <pc:docMk/>
          <pc:sldMk cId="0" sldId="266"/>
        </pc:sldMkLst>
        <pc:spChg chg="mod">
          <ac:chgData name="Beth Ziehmer" userId="c2fe51dc-8d84-48ec-a84b-08db18a2c7f2" providerId="ADAL" clId="{423CB6DB-39F6-4EBA-95D5-009A67359F70}" dt="2024-05-15T17:14:18.860" v="96" actId="20577"/>
          <ac:spMkLst>
            <pc:docMk/>
            <pc:sldMk cId="0" sldId="266"/>
            <ac:spMk id="12296" creationId="{C44E9169-9F55-EBF0-CD15-8121DBA92C0D}"/>
          </ac:spMkLst>
        </pc:spChg>
      </pc:sldChg>
      <pc:sldChg chg="modSp mod">
        <pc:chgData name="Beth Ziehmer" userId="c2fe51dc-8d84-48ec-a84b-08db18a2c7f2" providerId="ADAL" clId="{423CB6DB-39F6-4EBA-95D5-009A67359F70}" dt="2024-05-15T17:14:14.845" v="94" actId="20577"/>
        <pc:sldMkLst>
          <pc:docMk/>
          <pc:sldMk cId="0" sldId="267"/>
        </pc:sldMkLst>
        <pc:spChg chg="mod">
          <ac:chgData name="Beth Ziehmer" userId="c2fe51dc-8d84-48ec-a84b-08db18a2c7f2" providerId="ADAL" clId="{423CB6DB-39F6-4EBA-95D5-009A67359F70}" dt="2024-05-15T17:14:14.845" v="94" actId="20577"/>
          <ac:spMkLst>
            <pc:docMk/>
            <pc:sldMk cId="0" sldId="267"/>
            <ac:spMk id="13319" creationId="{39BBD450-64A8-0522-AC54-CF01D5B81289}"/>
          </ac:spMkLst>
        </pc:spChg>
      </pc:sldChg>
      <pc:sldChg chg="modSp mod">
        <pc:chgData name="Beth Ziehmer" userId="c2fe51dc-8d84-48ec-a84b-08db18a2c7f2" providerId="ADAL" clId="{423CB6DB-39F6-4EBA-95D5-009A67359F70}" dt="2024-05-15T17:14:10.076" v="92" actId="20577"/>
        <pc:sldMkLst>
          <pc:docMk/>
          <pc:sldMk cId="0" sldId="268"/>
        </pc:sldMkLst>
        <pc:spChg chg="mod">
          <ac:chgData name="Beth Ziehmer" userId="c2fe51dc-8d84-48ec-a84b-08db18a2c7f2" providerId="ADAL" clId="{423CB6DB-39F6-4EBA-95D5-009A67359F70}" dt="2024-05-15T17:14:10.076" v="92" actId="20577"/>
          <ac:spMkLst>
            <pc:docMk/>
            <pc:sldMk cId="0" sldId="268"/>
            <ac:spMk id="14343" creationId="{F675CF4E-CC62-2929-EC85-D22C02CB5054}"/>
          </ac:spMkLst>
        </pc:spChg>
      </pc:sldChg>
      <pc:sldChg chg="modSp mod">
        <pc:chgData name="Beth Ziehmer" userId="c2fe51dc-8d84-48ec-a84b-08db18a2c7f2" providerId="ADAL" clId="{423CB6DB-39F6-4EBA-95D5-009A67359F70}" dt="2024-05-15T17:14:04.752" v="90" actId="20577"/>
        <pc:sldMkLst>
          <pc:docMk/>
          <pc:sldMk cId="0" sldId="270"/>
        </pc:sldMkLst>
        <pc:spChg chg="mod">
          <ac:chgData name="Beth Ziehmer" userId="c2fe51dc-8d84-48ec-a84b-08db18a2c7f2" providerId="ADAL" clId="{423CB6DB-39F6-4EBA-95D5-009A67359F70}" dt="2024-05-15T17:14:04.752" v="90" actId="20577"/>
          <ac:spMkLst>
            <pc:docMk/>
            <pc:sldMk cId="0" sldId="270"/>
            <ac:spMk id="15367" creationId="{1B877787-2EF3-28D5-2759-4C36242D74CD}"/>
          </ac:spMkLst>
        </pc:spChg>
      </pc:sldChg>
      <pc:sldChg chg="modSp mod">
        <pc:chgData name="Beth Ziehmer" userId="c2fe51dc-8d84-48ec-a84b-08db18a2c7f2" providerId="ADAL" clId="{423CB6DB-39F6-4EBA-95D5-009A67359F70}" dt="2024-05-15T17:13:04.178" v="70" actId="20577"/>
        <pc:sldMkLst>
          <pc:docMk/>
          <pc:sldMk cId="0" sldId="271"/>
        </pc:sldMkLst>
        <pc:spChg chg="mod">
          <ac:chgData name="Beth Ziehmer" userId="c2fe51dc-8d84-48ec-a84b-08db18a2c7f2" providerId="ADAL" clId="{423CB6DB-39F6-4EBA-95D5-009A67359F70}" dt="2024-05-15T17:13:04.178" v="70" actId="20577"/>
          <ac:spMkLst>
            <pc:docMk/>
            <pc:sldMk cId="0" sldId="271"/>
            <ac:spMk id="24583" creationId="{0954F3E3-70CA-2573-4D81-80C7851A5E59}"/>
          </ac:spMkLst>
        </pc:spChg>
      </pc:sldChg>
      <pc:sldChg chg="modSp mod">
        <pc:chgData name="Beth Ziehmer" userId="c2fe51dc-8d84-48ec-a84b-08db18a2c7f2" providerId="ADAL" clId="{423CB6DB-39F6-4EBA-95D5-009A67359F70}" dt="2024-05-15T17:13:07.972" v="72" actId="20577"/>
        <pc:sldMkLst>
          <pc:docMk/>
          <pc:sldMk cId="0" sldId="272"/>
        </pc:sldMkLst>
        <pc:spChg chg="mod">
          <ac:chgData name="Beth Ziehmer" userId="c2fe51dc-8d84-48ec-a84b-08db18a2c7f2" providerId="ADAL" clId="{423CB6DB-39F6-4EBA-95D5-009A67359F70}" dt="2024-05-15T17:13:07.972" v="72" actId="20577"/>
          <ac:spMkLst>
            <pc:docMk/>
            <pc:sldMk cId="0" sldId="272"/>
            <ac:spMk id="23559" creationId="{4A574E21-37F4-B498-5732-6C9D87D907A4}"/>
          </ac:spMkLst>
        </pc:spChg>
      </pc:sldChg>
      <pc:sldChg chg="modSp mod">
        <pc:chgData name="Beth Ziehmer" userId="c2fe51dc-8d84-48ec-a84b-08db18a2c7f2" providerId="ADAL" clId="{423CB6DB-39F6-4EBA-95D5-009A67359F70}" dt="2024-05-15T17:13:12.229" v="74" actId="20577"/>
        <pc:sldMkLst>
          <pc:docMk/>
          <pc:sldMk cId="0" sldId="273"/>
        </pc:sldMkLst>
        <pc:spChg chg="mod">
          <ac:chgData name="Beth Ziehmer" userId="c2fe51dc-8d84-48ec-a84b-08db18a2c7f2" providerId="ADAL" clId="{423CB6DB-39F6-4EBA-95D5-009A67359F70}" dt="2024-05-15T17:13:12.229" v="74" actId="20577"/>
          <ac:spMkLst>
            <pc:docMk/>
            <pc:sldMk cId="0" sldId="273"/>
            <ac:spMk id="22535" creationId="{61A8BA5D-0C81-CD97-984A-28BC6BA512C6}"/>
          </ac:spMkLst>
        </pc:spChg>
      </pc:sldChg>
      <pc:sldChg chg="modSp mod">
        <pc:chgData name="Beth Ziehmer" userId="c2fe51dc-8d84-48ec-a84b-08db18a2c7f2" providerId="ADAL" clId="{423CB6DB-39F6-4EBA-95D5-009A67359F70}" dt="2024-05-15T17:13:16.277" v="76" actId="20577"/>
        <pc:sldMkLst>
          <pc:docMk/>
          <pc:sldMk cId="0" sldId="274"/>
        </pc:sldMkLst>
        <pc:spChg chg="mod">
          <ac:chgData name="Beth Ziehmer" userId="c2fe51dc-8d84-48ec-a84b-08db18a2c7f2" providerId="ADAL" clId="{423CB6DB-39F6-4EBA-95D5-009A67359F70}" dt="2024-05-15T17:13:16.277" v="76" actId="20577"/>
          <ac:spMkLst>
            <pc:docMk/>
            <pc:sldMk cId="0" sldId="274"/>
            <ac:spMk id="21511" creationId="{B92BCCFE-4A5E-117A-0033-138F556D36F5}"/>
          </ac:spMkLst>
        </pc:spChg>
      </pc:sldChg>
      <pc:sldChg chg="modSp mod">
        <pc:chgData name="Beth Ziehmer" userId="c2fe51dc-8d84-48ec-a84b-08db18a2c7f2" providerId="ADAL" clId="{423CB6DB-39F6-4EBA-95D5-009A67359F70}" dt="2024-05-15T17:13:59.591" v="88" actId="20577"/>
        <pc:sldMkLst>
          <pc:docMk/>
          <pc:sldMk cId="0" sldId="275"/>
        </pc:sldMkLst>
        <pc:spChg chg="mod">
          <ac:chgData name="Beth Ziehmer" userId="c2fe51dc-8d84-48ec-a84b-08db18a2c7f2" providerId="ADAL" clId="{423CB6DB-39F6-4EBA-95D5-009A67359F70}" dt="2024-05-15T17:13:59.591" v="88" actId="20577"/>
          <ac:spMkLst>
            <pc:docMk/>
            <pc:sldMk cId="0" sldId="275"/>
            <ac:spMk id="16391" creationId="{EE93A0FC-B747-950D-7A7C-D62C341E0539}"/>
          </ac:spMkLst>
        </pc:spChg>
      </pc:sldChg>
      <pc:sldChg chg="modSp mod">
        <pc:chgData name="Beth Ziehmer" userId="c2fe51dc-8d84-48ec-a84b-08db18a2c7f2" providerId="ADAL" clId="{423CB6DB-39F6-4EBA-95D5-009A67359F70}" dt="2024-05-15T17:13:55.097" v="86" actId="20577"/>
        <pc:sldMkLst>
          <pc:docMk/>
          <pc:sldMk cId="0" sldId="276"/>
        </pc:sldMkLst>
        <pc:spChg chg="mod">
          <ac:chgData name="Beth Ziehmer" userId="c2fe51dc-8d84-48ec-a84b-08db18a2c7f2" providerId="ADAL" clId="{423CB6DB-39F6-4EBA-95D5-009A67359F70}" dt="2024-05-15T17:13:55.097" v="86" actId="20577"/>
          <ac:spMkLst>
            <pc:docMk/>
            <pc:sldMk cId="0" sldId="276"/>
            <ac:spMk id="17416" creationId="{787E1325-5B25-1F8B-F359-19867ECFC384}"/>
          </ac:spMkLst>
        </pc:spChg>
      </pc:sldChg>
      <pc:sldChg chg="modSp mod">
        <pc:chgData name="Beth Ziehmer" userId="c2fe51dc-8d84-48ec-a84b-08db18a2c7f2" providerId="ADAL" clId="{423CB6DB-39F6-4EBA-95D5-009A67359F70}" dt="2024-05-15T17:13:48.941" v="84" actId="20577"/>
        <pc:sldMkLst>
          <pc:docMk/>
          <pc:sldMk cId="0" sldId="277"/>
        </pc:sldMkLst>
        <pc:spChg chg="mod">
          <ac:chgData name="Beth Ziehmer" userId="c2fe51dc-8d84-48ec-a84b-08db18a2c7f2" providerId="ADAL" clId="{423CB6DB-39F6-4EBA-95D5-009A67359F70}" dt="2024-05-15T17:13:48.941" v="84" actId="20577"/>
          <ac:spMkLst>
            <pc:docMk/>
            <pc:sldMk cId="0" sldId="277"/>
            <ac:spMk id="18439" creationId="{7CCB2EB8-CB39-CC14-CC42-7336E5C63462}"/>
          </ac:spMkLst>
        </pc:spChg>
      </pc:sldChg>
      <pc:sldChg chg="modSp mod">
        <pc:chgData name="Beth Ziehmer" userId="c2fe51dc-8d84-48ec-a84b-08db18a2c7f2" providerId="ADAL" clId="{423CB6DB-39F6-4EBA-95D5-009A67359F70}" dt="2024-05-15T17:13:20.268" v="78" actId="20577"/>
        <pc:sldMkLst>
          <pc:docMk/>
          <pc:sldMk cId="0" sldId="278"/>
        </pc:sldMkLst>
        <pc:spChg chg="mod">
          <ac:chgData name="Beth Ziehmer" userId="c2fe51dc-8d84-48ec-a84b-08db18a2c7f2" providerId="ADAL" clId="{423CB6DB-39F6-4EBA-95D5-009A67359F70}" dt="2024-05-15T17:13:20.268" v="78" actId="20577"/>
          <ac:spMkLst>
            <pc:docMk/>
            <pc:sldMk cId="0" sldId="278"/>
            <ac:spMk id="20487" creationId="{2CD49D14-6AFC-5DCE-DA81-570DA748917E}"/>
          </ac:spMkLst>
        </pc:spChg>
      </pc:sldChg>
      <pc:sldChg chg="modSp mod">
        <pc:chgData name="Beth Ziehmer" userId="c2fe51dc-8d84-48ec-a84b-08db18a2c7f2" providerId="ADAL" clId="{423CB6DB-39F6-4EBA-95D5-009A67359F70}" dt="2024-05-15T17:12:56.915" v="66" actId="20577"/>
        <pc:sldMkLst>
          <pc:docMk/>
          <pc:sldMk cId="0" sldId="279"/>
        </pc:sldMkLst>
        <pc:spChg chg="mod">
          <ac:chgData name="Beth Ziehmer" userId="c2fe51dc-8d84-48ec-a84b-08db18a2c7f2" providerId="ADAL" clId="{423CB6DB-39F6-4EBA-95D5-009A67359F70}" dt="2024-05-15T17:12:56.915" v="66" actId="20577"/>
          <ac:spMkLst>
            <pc:docMk/>
            <pc:sldMk cId="0" sldId="279"/>
            <ac:spMk id="26631" creationId="{5E36BEED-CD91-E7FC-9836-E77C64A33C25}"/>
          </ac:spMkLst>
        </pc:spChg>
      </pc:sldChg>
      <pc:sldChg chg="modSp mod">
        <pc:chgData name="Beth Ziehmer" userId="c2fe51dc-8d84-48ec-a84b-08db18a2c7f2" providerId="ADAL" clId="{423CB6DB-39F6-4EBA-95D5-009A67359F70}" dt="2024-05-15T17:12:51.631" v="64" actId="20577"/>
        <pc:sldMkLst>
          <pc:docMk/>
          <pc:sldMk cId="0" sldId="280"/>
        </pc:sldMkLst>
        <pc:spChg chg="mod">
          <ac:chgData name="Beth Ziehmer" userId="c2fe51dc-8d84-48ec-a84b-08db18a2c7f2" providerId="ADAL" clId="{423CB6DB-39F6-4EBA-95D5-009A67359F70}" dt="2024-05-15T17:12:51.631" v="64" actId="20577"/>
          <ac:spMkLst>
            <pc:docMk/>
            <pc:sldMk cId="0" sldId="280"/>
            <ac:spMk id="27656" creationId="{8A06F1C6-ED89-9ABD-0E34-AEB6D18807FE}"/>
          </ac:spMkLst>
        </pc:spChg>
      </pc:sldChg>
      <pc:sldChg chg="modSp mod">
        <pc:chgData name="Beth Ziehmer" userId="c2fe51dc-8d84-48ec-a84b-08db18a2c7f2" providerId="ADAL" clId="{423CB6DB-39F6-4EBA-95D5-009A67359F70}" dt="2024-05-15T17:12:46.506" v="62" actId="20577"/>
        <pc:sldMkLst>
          <pc:docMk/>
          <pc:sldMk cId="0" sldId="281"/>
        </pc:sldMkLst>
        <pc:spChg chg="mod">
          <ac:chgData name="Beth Ziehmer" userId="c2fe51dc-8d84-48ec-a84b-08db18a2c7f2" providerId="ADAL" clId="{423CB6DB-39F6-4EBA-95D5-009A67359F70}" dt="2024-05-15T17:12:46.506" v="62" actId="20577"/>
          <ac:spMkLst>
            <pc:docMk/>
            <pc:sldMk cId="0" sldId="281"/>
            <ac:spMk id="28679" creationId="{297855B4-5186-479D-6D66-93AB72F20FB7}"/>
          </ac:spMkLst>
        </pc:spChg>
      </pc:sldChg>
      <pc:sldChg chg="modSp mod">
        <pc:chgData name="Beth Ziehmer" userId="c2fe51dc-8d84-48ec-a84b-08db18a2c7f2" providerId="ADAL" clId="{423CB6DB-39F6-4EBA-95D5-009A67359F70}" dt="2024-05-15T17:12:37.381" v="58" actId="20577"/>
        <pc:sldMkLst>
          <pc:docMk/>
          <pc:sldMk cId="0" sldId="282"/>
        </pc:sldMkLst>
        <pc:spChg chg="mod">
          <ac:chgData name="Beth Ziehmer" userId="c2fe51dc-8d84-48ec-a84b-08db18a2c7f2" providerId="ADAL" clId="{423CB6DB-39F6-4EBA-95D5-009A67359F70}" dt="2024-05-15T17:12:37.381" v="58" actId="20577"/>
          <ac:spMkLst>
            <pc:docMk/>
            <pc:sldMk cId="0" sldId="282"/>
            <ac:spMk id="30727" creationId="{9628420E-A862-2C2B-D5C3-117E7AB1E5A0}"/>
          </ac:spMkLst>
        </pc:spChg>
      </pc:sldChg>
      <pc:sldChg chg="modSp mod">
        <pc:chgData name="Beth Ziehmer" userId="c2fe51dc-8d84-48ec-a84b-08db18a2c7f2" providerId="ADAL" clId="{423CB6DB-39F6-4EBA-95D5-009A67359F70}" dt="2024-05-15T17:12:32.903" v="56" actId="20577"/>
        <pc:sldMkLst>
          <pc:docMk/>
          <pc:sldMk cId="0" sldId="283"/>
        </pc:sldMkLst>
        <pc:spChg chg="mod">
          <ac:chgData name="Beth Ziehmer" userId="c2fe51dc-8d84-48ec-a84b-08db18a2c7f2" providerId="ADAL" clId="{423CB6DB-39F6-4EBA-95D5-009A67359F70}" dt="2024-05-15T17:12:32.903" v="56" actId="20577"/>
          <ac:spMkLst>
            <pc:docMk/>
            <pc:sldMk cId="0" sldId="283"/>
            <ac:spMk id="31751" creationId="{C9BF807C-8C51-984B-A68E-B27570EA37F8}"/>
          </ac:spMkLst>
        </pc:spChg>
      </pc:sldChg>
      <pc:sldChg chg="modSp mod">
        <pc:chgData name="Beth Ziehmer" userId="c2fe51dc-8d84-48ec-a84b-08db18a2c7f2" providerId="ADAL" clId="{423CB6DB-39F6-4EBA-95D5-009A67359F70}" dt="2024-05-15T17:12:27.334" v="54" actId="20577"/>
        <pc:sldMkLst>
          <pc:docMk/>
          <pc:sldMk cId="0" sldId="284"/>
        </pc:sldMkLst>
        <pc:spChg chg="mod">
          <ac:chgData name="Beth Ziehmer" userId="c2fe51dc-8d84-48ec-a84b-08db18a2c7f2" providerId="ADAL" clId="{423CB6DB-39F6-4EBA-95D5-009A67359F70}" dt="2024-05-15T17:12:27.334" v="54" actId="20577"/>
          <ac:spMkLst>
            <pc:docMk/>
            <pc:sldMk cId="0" sldId="284"/>
            <ac:spMk id="32775" creationId="{33AA3B12-647E-7FEA-9A3D-D8F67953AF4B}"/>
          </ac:spMkLst>
        </pc:spChg>
      </pc:sldChg>
      <pc:sldChg chg="modSp mod">
        <pc:chgData name="Beth Ziehmer" userId="c2fe51dc-8d84-48ec-a84b-08db18a2c7f2" providerId="ADAL" clId="{423CB6DB-39F6-4EBA-95D5-009A67359F70}" dt="2024-05-15T17:12:23.425" v="52" actId="20577"/>
        <pc:sldMkLst>
          <pc:docMk/>
          <pc:sldMk cId="0" sldId="285"/>
        </pc:sldMkLst>
        <pc:spChg chg="mod">
          <ac:chgData name="Beth Ziehmer" userId="c2fe51dc-8d84-48ec-a84b-08db18a2c7f2" providerId="ADAL" clId="{423CB6DB-39F6-4EBA-95D5-009A67359F70}" dt="2024-05-15T17:12:23.425" v="52" actId="20577"/>
          <ac:spMkLst>
            <pc:docMk/>
            <pc:sldMk cId="0" sldId="285"/>
            <ac:spMk id="33799" creationId="{D77E862B-A0AE-A8B6-F129-080079FDD470}"/>
          </ac:spMkLst>
        </pc:spChg>
      </pc:sldChg>
      <pc:sldChg chg="modSp mod">
        <pc:chgData name="Beth Ziehmer" userId="c2fe51dc-8d84-48ec-a84b-08db18a2c7f2" providerId="ADAL" clId="{423CB6DB-39F6-4EBA-95D5-009A67359F70}" dt="2024-05-15T17:12:18.796" v="50" actId="20577"/>
        <pc:sldMkLst>
          <pc:docMk/>
          <pc:sldMk cId="0" sldId="286"/>
        </pc:sldMkLst>
        <pc:spChg chg="mod">
          <ac:chgData name="Beth Ziehmer" userId="c2fe51dc-8d84-48ec-a84b-08db18a2c7f2" providerId="ADAL" clId="{423CB6DB-39F6-4EBA-95D5-009A67359F70}" dt="2024-05-15T17:12:18.796" v="50" actId="20577"/>
          <ac:spMkLst>
            <pc:docMk/>
            <pc:sldMk cId="0" sldId="286"/>
            <ac:spMk id="34823" creationId="{3FFF6924-C428-415D-0D20-24752ED68424}"/>
          </ac:spMkLst>
        </pc:spChg>
      </pc:sldChg>
      <pc:sldChg chg="modSp mod">
        <pc:chgData name="Beth Ziehmer" userId="c2fe51dc-8d84-48ec-a84b-08db18a2c7f2" providerId="ADAL" clId="{423CB6DB-39F6-4EBA-95D5-009A67359F70}" dt="2024-05-15T17:11:56.942" v="40" actId="20577"/>
        <pc:sldMkLst>
          <pc:docMk/>
          <pc:sldMk cId="0" sldId="287"/>
        </pc:sldMkLst>
        <pc:spChg chg="mod">
          <ac:chgData name="Beth Ziehmer" userId="c2fe51dc-8d84-48ec-a84b-08db18a2c7f2" providerId="ADAL" clId="{423CB6DB-39F6-4EBA-95D5-009A67359F70}" dt="2024-05-15T17:11:56.942" v="40" actId="20577"/>
          <ac:spMkLst>
            <pc:docMk/>
            <pc:sldMk cId="0" sldId="287"/>
            <ac:spMk id="38919" creationId="{78E708A8-40BF-8989-3CCC-CEFBD6480577}"/>
          </ac:spMkLst>
        </pc:spChg>
      </pc:sldChg>
      <pc:sldChg chg="modSp mod">
        <pc:chgData name="Beth Ziehmer" userId="c2fe51dc-8d84-48ec-a84b-08db18a2c7f2" providerId="ADAL" clId="{423CB6DB-39F6-4EBA-95D5-009A67359F70}" dt="2024-05-15T17:11:49.813" v="38" actId="20577"/>
        <pc:sldMkLst>
          <pc:docMk/>
          <pc:sldMk cId="0" sldId="288"/>
        </pc:sldMkLst>
        <pc:spChg chg="mod">
          <ac:chgData name="Beth Ziehmer" userId="c2fe51dc-8d84-48ec-a84b-08db18a2c7f2" providerId="ADAL" clId="{423CB6DB-39F6-4EBA-95D5-009A67359F70}" dt="2024-05-15T17:11:49.813" v="38" actId="20577"/>
          <ac:spMkLst>
            <pc:docMk/>
            <pc:sldMk cId="0" sldId="288"/>
            <ac:spMk id="39943" creationId="{084384C7-5C3A-6E1F-AA5B-D8BEF004EBD2}"/>
          </ac:spMkLst>
        </pc:spChg>
      </pc:sldChg>
      <pc:sldChg chg="modSp mod">
        <pc:chgData name="Beth Ziehmer" userId="c2fe51dc-8d84-48ec-a84b-08db18a2c7f2" providerId="ADAL" clId="{423CB6DB-39F6-4EBA-95D5-009A67359F70}" dt="2024-05-15T17:11:44.950" v="36" actId="20577"/>
        <pc:sldMkLst>
          <pc:docMk/>
          <pc:sldMk cId="0" sldId="289"/>
        </pc:sldMkLst>
        <pc:spChg chg="mod">
          <ac:chgData name="Beth Ziehmer" userId="c2fe51dc-8d84-48ec-a84b-08db18a2c7f2" providerId="ADAL" clId="{423CB6DB-39F6-4EBA-95D5-009A67359F70}" dt="2024-05-15T17:11:44.950" v="36" actId="20577"/>
          <ac:spMkLst>
            <pc:docMk/>
            <pc:sldMk cId="0" sldId="289"/>
            <ac:spMk id="40967" creationId="{5FDF0DC9-CC18-DFBC-E340-7D979D389F19}"/>
          </ac:spMkLst>
        </pc:spChg>
      </pc:sldChg>
      <pc:sldChg chg="modSp mod">
        <pc:chgData name="Beth Ziehmer" userId="c2fe51dc-8d84-48ec-a84b-08db18a2c7f2" providerId="ADAL" clId="{423CB6DB-39F6-4EBA-95D5-009A67359F70}" dt="2024-05-15T17:11:39.919" v="34" actId="20577"/>
        <pc:sldMkLst>
          <pc:docMk/>
          <pc:sldMk cId="0" sldId="290"/>
        </pc:sldMkLst>
        <pc:spChg chg="mod">
          <ac:chgData name="Beth Ziehmer" userId="c2fe51dc-8d84-48ec-a84b-08db18a2c7f2" providerId="ADAL" clId="{423CB6DB-39F6-4EBA-95D5-009A67359F70}" dt="2024-05-15T17:11:39.919" v="34" actId="20577"/>
          <ac:spMkLst>
            <pc:docMk/>
            <pc:sldMk cId="0" sldId="290"/>
            <ac:spMk id="41991" creationId="{86BC8601-4D31-4C61-3B49-97519E293644}"/>
          </ac:spMkLst>
        </pc:spChg>
      </pc:sldChg>
      <pc:sldChg chg="modSp mod">
        <pc:chgData name="Beth Ziehmer" userId="c2fe51dc-8d84-48ec-a84b-08db18a2c7f2" providerId="ADAL" clId="{423CB6DB-39F6-4EBA-95D5-009A67359F70}" dt="2024-05-15T17:11:34.505" v="32" actId="20577"/>
        <pc:sldMkLst>
          <pc:docMk/>
          <pc:sldMk cId="0" sldId="291"/>
        </pc:sldMkLst>
        <pc:spChg chg="mod">
          <ac:chgData name="Beth Ziehmer" userId="c2fe51dc-8d84-48ec-a84b-08db18a2c7f2" providerId="ADAL" clId="{423CB6DB-39F6-4EBA-95D5-009A67359F70}" dt="2024-05-15T17:11:34.505" v="32" actId="20577"/>
          <ac:spMkLst>
            <pc:docMk/>
            <pc:sldMk cId="0" sldId="291"/>
            <ac:spMk id="43016" creationId="{2362ACE4-D842-F77E-CC8F-03FE47FFECFA}"/>
          </ac:spMkLst>
        </pc:spChg>
      </pc:sldChg>
      <pc:sldChg chg="modSp mod">
        <pc:chgData name="Beth Ziehmer" userId="c2fe51dc-8d84-48ec-a84b-08db18a2c7f2" providerId="ADAL" clId="{423CB6DB-39F6-4EBA-95D5-009A67359F70}" dt="2024-05-15T17:11:29.108" v="31" actId="20577"/>
        <pc:sldMkLst>
          <pc:docMk/>
          <pc:sldMk cId="0" sldId="292"/>
        </pc:sldMkLst>
        <pc:spChg chg="mod">
          <ac:chgData name="Beth Ziehmer" userId="c2fe51dc-8d84-48ec-a84b-08db18a2c7f2" providerId="ADAL" clId="{423CB6DB-39F6-4EBA-95D5-009A67359F70}" dt="2024-05-15T17:11:29.108" v="31" actId="20577"/>
          <ac:spMkLst>
            <pc:docMk/>
            <pc:sldMk cId="0" sldId="292"/>
            <ac:spMk id="44039" creationId="{61A86018-6732-55D8-6D70-BE3EB480A4C6}"/>
          </ac:spMkLst>
        </pc:spChg>
      </pc:sldChg>
      <pc:sldChg chg="modSp mod">
        <pc:chgData name="Beth Ziehmer" userId="c2fe51dc-8d84-48ec-a84b-08db18a2c7f2" providerId="ADAL" clId="{423CB6DB-39F6-4EBA-95D5-009A67359F70}" dt="2024-05-15T17:11:23.498" v="30"/>
        <pc:sldMkLst>
          <pc:docMk/>
          <pc:sldMk cId="0" sldId="293"/>
        </pc:sldMkLst>
        <pc:spChg chg="mod">
          <ac:chgData name="Beth Ziehmer" userId="c2fe51dc-8d84-48ec-a84b-08db18a2c7f2" providerId="ADAL" clId="{423CB6DB-39F6-4EBA-95D5-009A67359F70}" dt="2024-05-15T17:11:23.498" v="30"/>
          <ac:spMkLst>
            <pc:docMk/>
            <pc:sldMk cId="0" sldId="293"/>
            <ac:spMk id="45063" creationId="{4C7A72BA-2D96-DC66-4D50-E484A9519369}"/>
          </ac:spMkLst>
        </pc:spChg>
      </pc:sldChg>
      <pc:sldChg chg="modSp mod">
        <pc:chgData name="Beth Ziehmer" userId="c2fe51dc-8d84-48ec-a84b-08db18a2c7f2" providerId="ADAL" clId="{423CB6DB-39F6-4EBA-95D5-009A67359F70}" dt="2024-05-15T17:13:43.127" v="82" actId="20577"/>
        <pc:sldMkLst>
          <pc:docMk/>
          <pc:sldMk cId="0" sldId="295"/>
        </pc:sldMkLst>
        <pc:spChg chg="mod">
          <ac:chgData name="Beth Ziehmer" userId="c2fe51dc-8d84-48ec-a84b-08db18a2c7f2" providerId="ADAL" clId="{423CB6DB-39F6-4EBA-95D5-009A67359F70}" dt="2024-05-15T17:13:43.127" v="82" actId="20577"/>
          <ac:spMkLst>
            <pc:docMk/>
            <pc:sldMk cId="0" sldId="295"/>
            <ac:spMk id="19463" creationId="{3A10C38A-CC7C-79C0-0105-1C59A2D19500}"/>
          </ac:spMkLst>
        </pc:spChg>
      </pc:sldChg>
      <pc:sldChg chg="modSp mod">
        <pc:chgData name="Beth Ziehmer" userId="c2fe51dc-8d84-48ec-a84b-08db18a2c7f2" providerId="ADAL" clId="{423CB6DB-39F6-4EBA-95D5-009A67359F70}" dt="2024-05-15T17:13:00.489" v="68" actId="20577"/>
        <pc:sldMkLst>
          <pc:docMk/>
          <pc:sldMk cId="0" sldId="296"/>
        </pc:sldMkLst>
        <pc:spChg chg="mod">
          <ac:chgData name="Beth Ziehmer" userId="c2fe51dc-8d84-48ec-a84b-08db18a2c7f2" providerId="ADAL" clId="{423CB6DB-39F6-4EBA-95D5-009A67359F70}" dt="2024-05-15T17:13:00.489" v="68" actId="20577"/>
          <ac:spMkLst>
            <pc:docMk/>
            <pc:sldMk cId="0" sldId="296"/>
            <ac:spMk id="25689" creationId="{B9E29161-2738-2137-4E1D-99CB8A42A907}"/>
          </ac:spMkLst>
        </pc:spChg>
      </pc:sldChg>
      <pc:sldChg chg="modSp mod">
        <pc:chgData name="Beth Ziehmer" userId="c2fe51dc-8d84-48ec-a84b-08db18a2c7f2" providerId="ADAL" clId="{423CB6DB-39F6-4EBA-95D5-009A67359F70}" dt="2024-05-15T17:12:41.725" v="60" actId="20577"/>
        <pc:sldMkLst>
          <pc:docMk/>
          <pc:sldMk cId="0" sldId="297"/>
        </pc:sldMkLst>
        <pc:spChg chg="mod">
          <ac:chgData name="Beth Ziehmer" userId="c2fe51dc-8d84-48ec-a84b-08db18a2c7f2" providerId="ADAL" clId="{423CB6DB-39F6-4EBA-95D5-009A67359F70}" dt="2024-05-15T17:12:41.725" v="60" actId="20577"/>
          <ac:spMkLst>
            <pc:docMk/>
            <pc:sldMk cId="0" sldId="297"/>
            <ac:spMk id="29703" creationId="{B2E1C9AE-1C4B-5A05-28DB-B835879C3D6C}"/>
          </ac:spMkLst>
        </pc:spChg>
      </pc:sldChg>
      <pc:sldChg chg="modSp mod">
        <pc:chgData name="Beth Ziehmer" userId="c2fe51dc-8d84-48ec-a84b-08db18a2c7f2" providerId="ADAL" clId="{423CB6DB-39F6-4EBA-95D5-009A67359F70}" dt="2024-05-15T17:12:06.101" v="44" actId="20577"/>
        <pc:sldMkLst>
          <pc:docMk/>
          <pc:sldMk cId="0" sldId="299"/>
        </pc:sldMkLst>
        <pc:spChg chg="mod">
          <ac:chgData name="Beth Ziehmer" userId="c2fe51dc-8d84-48ec-a84b-08db18a2c7f2" providerId="ADAL" clId="{423CB6DB-39F6-4EBA-95D5-009A67359F70}" dt="2024-05-15T17:12:06.101" v="44" actId="20577"/>
          <ac:spMkLst>
            <pc:docMk/>
            <pc:sldMk cId="0" sldId="299"/>
            <ac:spMk id="37895" creationId="{576D1ED8-7F61-1AEB-0CEE-A87C483E2662}"/>
          </ac:spMkLst>
        </pc:spChg>
      </pc:sldChg>
      <pc:sldChg chg="modSp mod">
        <pc:chgData name="Beth Ziehmer" userId="c2fe51dc-8d84-48ec-a84b-08db18a2c7f2" providerId="ADAL" clId="{423CB6DB-39F6-4EBA-95D5-009A67359F70}" dt="2024-05-15T17:10:52.485" v="29" actId="20577"/>
        <pc:sldMkLst>
          <pc:docMk/>
          <pc:sldMk cId="0" sldId="300"/>
        </pc:sldMkLst>
        <pc:spChg chg="mod">
          <ac:chgData name="Beth Ziehmer" userId="c2fe51dc-8d84-48ec-a84b-08db18a2c7f2" providerId="ADAL" clId="{423CB6DB-39F6-4EBA-95D5-009A67359F70}" dt="2024-05-15T17:10:52.485" v="29" actId="20577"/>
          <ac:spMkLst>
            <pc:docMk/>
            <pc:sldMk cId="0" sldId="300"/>
            <ac:spMk id="46087" creationId="{BFD97609-EC83-916A-518E-CAA2D427915A}"/>
          </ac:spMkLst>
        </pc:spChg>
      </pc:sldChg>
      <pc:sldChg chg="modSp mod">
        <pc:chgData name="Beth Ziehmer" userId="c2fe51dc-8d84-48ec-a84b-08db18a2c7f2" providerId="ADAL" clId="{423CB6DB-39F6-4EBA-95D5-009A67359F70}" dt="2024-05-15T17:12:14.588" v="48" actId="20577"/>
        <pc:sldMkLst>
          <pc:docMk/>
          <pc:sldMk cId="0" sldId="301"/>
        </pc:sldMkLst>
        <pc:spChg chg="mod">
          <ac:chgData name="Beth Ziehmer" userId="c2fe51dc-8d84-48ec-a84b-08db18a2c7f2" providerId="ADAL" clId="{423CB6DB-39F6-4EBA-95D5-009A67359F70}" dt="2024-05-15T17:12:14.588" v="48" actId="20577"/>
          <ac:spMkLst>
            <pc:docMk/>
            <pc:sldMk cId="0" sldId="301"/>
            <ac:spMk id="35847" creationId="{1A369710-0CB0-D94C-4252-D95C8FF5E671}"/>
          </ac:spMkLst>
        </pc:spChg>
      </pc:sldChg>
      <pc:sldChg chg="modSp mod">
        <pc:chgData name="Beth Ziehmer" userId="c2fe51dc-8d84-48ec-a84b-08db18a2c7f2" providerId="ADAL" clId="{423CB6DB-39F6-4EBA-95D5-009A67359F70}" dt="2024-05-15T17:12:01.806" v="42" actId="20577"/>
        <pc:sldMkLst>
          <pc:docMk/>
          <pc:sldMk cId="0" sldId="325"/>
        </pc:sldMkLst>
        <pc:spChg chg="mod">
          <ac:chgData name="Beth Ziehmer" userId="c2fe51dc-8d84-48ec-a84b-08db18a2c7f2" providerId="ADAL" clId="{423CB6DB-39F6-4EBA-95D5-009A67359F70}" dt="2024-05-15T17:12:01.806" v="42" actId="20577"/>
          <ac:spMkLst>
            <pc:docMk/>
            <pc:sldMk cId="0" sldId="325"/>
            <ac:spMk id="14343" creationId="{65055664-2841-E293-8F2E-C323131AF0F6}"/>
          </ac:spMkLst>
        </pc:spChg>
      </pc:sldChg>
      <pc:sldChg chg="modSp mod">
        <pc:chgData name="Beth Ziehmer" userId="c2fe51dc-8d84-48ec-a84b-08db18a2c7f2" providerId="ADAL" clId="{423CB6DB-39F6-4EBA-95D5-009A67359F70}" dt="2024-05-15T17:12:10.005" v="46" actId="20577"/>
        <pc:sldMkLst>
          <pc:docMk/>
          <pc:sldMk cId="0" sldId="345"/>
        </pc:sldMkLst>
        <pc:spChg chg="mod">
          <ac:chgData name="Beth Ziehmer" userId="c2fe51dc-8d84-48ec-a84b-08db18a2c7f2" providerId="ADAL" clId="{423CB6DB-39F6-4EBA-95D5-009A67359F70}" dt="2024-05-15T17:12:10.005" v="46" actId="20577"/>
          <ac:spMkLst>
            <pc:docMk/>
            <pc:sldMk cId="0" sldId="345"/>
            <ac:spMk id="36871" creationId="{E9DF2450-0811-42FF-5360-91CA4DBA1F63}"/>
          </ac:spMkLst>
        </pc:spChg>
      </pc:sldChg>
    </pc:docChg>
  </pc:docChgLst>
  <pc:docChgLst>
    <pc:chgData name="Beth Ziehmer" userId="c2fe51dc-8d84-48ec-a84b-08db18a2c7f2" providerId="ADAL" clId="{02BEFE3A-F8EE-4674-91C3-25BB6739F22B}"/>
    <pc:docChg chg="addSld modSld">
      <pc:chgData name="Beth Ziehmer" userId="c2fe51dc-8d84-48ec-a84b-08db18a2c7f2" providerId="ADAL" clId="{02BEFE3A-F8EE-4674-91C3-25BB6739F22B}" dt="2023-09-26T16:42:34.687" v="61"/>
      <pc:docMkLst>
        <pc:docMk/>
      </pc:docMkLst>
      <pc:sldChg chg="modSp">
        <pc:chgData name="Beth Ziehmer" userId="c2fe51dc-8d84-48ec-a84b-08db18a2c7f2" providerId="ADAL" clId="{02BEFE3A-F8EE-4674-91C3-25BB6739F22B}" dt="2023-09-26T16:10:06.365" v="14" actId="20577"/>
        <pc:sldMkLst>
          <pc:docMk/>
          <pc:sldMk cId="0" sldId="264"/>
        </pc:sldMkLst>
        <pc:graphicFrameChg chg="mod">
          <ac:chgData name="Beth Ziehmer" userId="c2fe51dc-8d84-48ec-a84b-08db18a2c7f2" providerId="ADAL" clId="{02BEFE3A-F8EE-4674-91C3-25BB6739F22B}" dt="2023-09-26T16:10:06.365" v="14" actId="20577"/>
          <ac:graphicFrameMkLst>
            <pc:docMk/>
            <pc:sldMk cId="0" sldId="264"/>
            <ac:graphicFrameMk id="2" creationId="{0E90D54F-2B1A-43E5-DB64-8CCB9A535526}"/>
          </ac:graphicFrameMkLst>
        </pc:graphicFrameChg>
      </pc:sldChg>
      <pc:sldChg chg="modSp mod">
        <pc:chgData name="Beth Ziehmer" userId="c2fe51dc-8d84-48ec-a84b-08db18a2c7f2" providerId="ADAL" clId="{02BEFE3A-F8EE-4674-91C3-25BB6739F22B}" dt="2023-09-26T16:11:33.782" v="60" actId="1076"/>
        <pc:sldMkLst>
          <pc:docMk/>
          <pc:sldMk cId="0" sldId="272"/>
        </pc:sldMkLst>
        <pc:graphicFrameChg chg="mod">
          <ac:chgData name="Beth Ziehmer" userId="c2fe51dc-8d84-48ec-a84b-08db18a2c7f2" providerId="ADAL" clId="{02BEFE3A-F8EE-4674-91C3-25BB6739F22B}" dt="2023-09-26T16:11:33.782" v="60" actId="1076"/>
          <ac:graphicFrameMkLst>
            <pc:docMk/>
            <pc:sldMk cId="0" sldId="272"/>
            <ac:graphicFrameMk id="2" creationId="{94F536ED-3958-362F-A6B3-F869A536B13C}"/>
          </ac:graphicFrameMkLst>
        </pc:graphicFrameChg>
      </pc:sldChg>
      <pc:sldChg chg="add">
        <pc:chgData name="Beth Ziehmer" userId="c2fe51dc-8d84-48ec-a84b-08db18a2c7f2" providerId="ADAL" clId="{02BEFE3A-F8EE-4674-91C3-25BB6739F22B}" dt="2023-09-26T16:42:34.687" v="61"/>
        <pc:sldMkLst>
          <pc:docMk/>
          <pc:sldMk cId="0" sldId="325"/>
        </pc:sldMkLst>
      </pc:sldChg>
    </pc:docChg>
  </pc:docChgLst>
  <pc:docChgLst>
    <pc:chgData name="Beth Ziehmer" userId="c2fe51dc-8d84-48ec-a84b-08db18a2c7f2" providerId="ADAL" clId="{462C8014-3C33-49EF-AB67-7D4BFE26DED7}"/>
    <pc:docChg chg="modSld">
      <pc:chgData name="Beth Ziehmer" userId="c2fe51dc-8d84-48ec-a84b-08db18a2c7f2" providerId="ADAL" clId="{462C8014-3C33-49EF-AB67-7D4BFE26DED7}" dt="2024-06-21T19:18:37.139" v="7" actId="1076"/>
      <pc:docMkLst>
        <pc:docMk/>
      </pc:docMkLst>
      <pc:sldChg chg="addSp delSp modSp mod">
        <pc:chgData name="Beth Ziehmer" userId="c2fe51dc-8d84-48ec-a84b-08db18a2c7f2" providerId="ADAL" clId="{462C8014-3C33-49EF-AB67-7D4BFE26DED7}" dt="2024-06-21T19:18:37.139" v="7" actId="1076"/>
        <pc:sldMkLst>
          <pc:docMk/>
          <pc:sldMk cId="0" sldId="256"/>
        </pc:sldMkLst>
        <pc:picChg chg="add mod">
          <ac:chgData name="Beth Ziehmer" userId="c2fe51dc-8d84-48ec-a84b-08db18a2c7f2" providerId="ADAL" clId="{462C8014-3C33-49EF-AB67-7D4BFE26DED7}" dt="2024-06-21T19:18:37.139" v="7" actId="1076"/>
          <ac:picMkLst>
            <pc:docMk/>
            <pc:sldMk cId="0" sldId="256"/>
            <ac:picMk id="3" creationId="{4A9CF8B6-5BEC-0E36-A9AC-91BB611F2A76}"/>
          </ac:picMkLst>
        </pc:picChg>
        <pc:picChg chg="del">
          <ac:chgData name="Beth Ziehmer" userId="c2fe51dc-8d84-48ec-a84b-08db18a2c7f2" providerId="ADAL" clId="{462C8014-3C33-49EF-AB67-7D4BFE26DED7}" dt="2024-06-21T19:18:05.312" v="0" actId="478"/>
          <ac:picMkLst>
            <pc:docMk/>
            <pc:sldMk cId="0" sldId="256"/>
            <ac:picMk id="2055" creationId="{E1239FF6-31D7-4117-71D9-D16E63000489}"/>
          </ac:picMkLst>
        </pc:picChg>
      </pc:sldChg>
    </pc:docChg>
  </pc:docChgLst>
</pc:chgInfo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mericorps.gov/" TargetMode="External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hyperlink" Target="http://studentaid.ed.gov/repay-loans/disputes/prepare" TargetMode="External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mericorps.gov/" TargetMode="External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hyperlink" Target="http://studentaid.ed.gov/repay-loans/disputes/prepar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2ED79-74F7-4686-B19F-47726C5D492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264CE-F5FE-4552-A4B5-3ECCF0983058}">
      <dgm:prSet/>
      <dgm:spPr/>
      <dgm:t>
        <a:bodyPr/>
        <a:lstStyle/>
        <a:p>
          <a:r>
            <a:rPr lang="en-US" altLang="en-US" dirty="0"/>
            <a:t>Direct Subsidized Loans</a:t>
          </a:r>
        </a:p>
      </dgm:t>
    </dgm:pt>
    <dgm:pt modelId="{E322517E-D833-4BC0-A96F-5DF01B59C7D2}" type="parTrans" cxnId="{CDE8C788-54C2-4755-9383-4B6E7EA32726}">
      <dgm:prSet/>
      <dgm:spPr/>
      <dgm:t>
        <a:bodyPr/>
        <a:lstStyle/>
        <a:p>
          <a:endParaRPr lang="en-US"/>
        </a:p>
      </dgm:t>
    </dgm:pt>
    <dgm:pt modelId="{D7CB7078-C10D-4551-9242-6FF734DEADB2}" type="sibTrans" cxnId="{CDE8C788-54C2-4755-9383-4B6E7EA32726}">
      <dgm:prSet/>
      <dgm:spPr/>
      <dgm:t>
        <a:bodyPr/>
        <a:lstStyle/>
        <a:p>
          <a:endParaRPr lang="en-US"/>
        </a:p>
      </dgm:t>
    </dgm:pt>
    <dgm:pt modelId="{160A4C85-DC80-44C7-85B6-B9550278A6EF}">
      <dgm:prSet/>
      <dgm:spPr/>
      <dgm:t>
        <a:bodyPr/>
        <a:lstStyle/>
        <a:p>
          <a:r>
            <a:rPr lang="en-US" altLang="en-US" dirty="0"/>
            <a:t>Direct Unsubsidized Loans</a:t>
          </a:r>
        </a:p>
      </dgm:t>
    </dgm:pt>
    <dgm:pt modelId="{E7590CF5-0327-48D9-97C3-9C769714AAF5}" type="parTrans" cxnId="{B08A5F77-C6C1-41EC-A927-C6B7FE6B7BF7}">
      <dgm:prSet/>
      <dgm:spPr/>
      <dgm:t>
        <a:bodyPr/>
        <a:lstStyle/>
        <a:p>
          <a:endParaRPr lang="en-US"/>
        </a:p>
      </dgm:t>
    </dgm:pt>
    <dgm:pt modelId="{D9F0973C-D445-435A-A9F9-1AF5E6CE0B18}" type="sibTrans" cxnId="{B08A5F77-C6C1-41EC-A927-C6B7FE6B7BF7}">
      <dgm:prSet/>
      <dgm:spPr/>
      <dgm:t>
        <a:bodyPr/>
        <a:lstStyle/>
        <a:p>
          <a:endParaRPr lang="en-US"/>
        </a:p>
      </dgm:t>
    </dgm:pt>
    <dgm:pt modelId="{1DB91D5C-1CB3-46E0-ADBD-150AF19010D9}" type="pres">
      <dgm:prSet presAssocID="{2EC2ED79-74F7-4686-B19F-47726C5D492D}" presName="diagram" presStyleCnt="0">
        <dgm:presLayoutVars>
          <dgm:dir/>
          <dgm:resizeHandles val="exact"/>
        </dgm:presLayoutVars>
      </dgm:prSet>
      <dgm:spPr/>
    </dgm:pt>
    <dgm:pt modelId="{BE275B63-36E9-4022-91C3-5AB6DC89BEF6}" type="pres">
      <dgm:prSet presAssocID="{7D7264CE-F5FE-4552-A4B5-3ECCF0983058}" presName="node" presStyleLbl="node1" presStyleIdx="0" presStyleCnt="2" custLinFactNeighborX="-45086" custLinFactNeighborY="6229">
        <dgm:presLayoutVars>
          <dgm:bulletEnabled val="1"/>
        </dgm:presLayoutVars>
      </dgm:prSet>
      <dgm:spPr/>
    </dgm:pt>
    <dgm:pt modelId="{47DF2014-DB2A-4B8B-9926-5E6BFE2B4291}" type="pres">
      <dgm:prSet presAssocID="{D7CB7078-C10D-4551-9242-6FF734DEADB2}" presName="sibTrans" presStyleCnt="0"/>
      <dgm:spPr/>
    </dgm:pt>
    <dgm:pt modelId="{C5ECF034-9C6B-4D29-9FB5-C8DB1DC0425F}" type="pres">
      <dgm:prSet presAssocID="{160A4C85-DC80-44C7-85B6-B9550278A6EF}" presName="node" presStyleLbl="node1" presStyleIdx="1" presStyleCnt="2" custLinFactNeighborX="-2975" custLinFactNeighborY="5451">
        <dgm:presLayoutVars>
          <dgm:bulletEnabled val="1"/>
        </dgm:presLayoutVars>
      </dgm:prSet>
      <dgm:spPr/>
    </dgm:pt>
  </dgm:ptLst>
  <dgm:cxnLst>
    <dgm:cxn modelId="{D4D4200A-A991-42D4-B618-1B6F9119E66E}" type="presOf" srcId="{7D7264CE-F5FE-4552-A4B5-3ECCF0983058}" destId="{BE275B63-36E9-4022-91C3-5AB6DC89BEF6}" srcOrd="0" destOrd="0" presId="urn:microsoft.com/office/officeart/2005/8/layout/default"/>
    <dgm:cxn modelId="{3C2AA748-F61F-42A3-88CE-9019EF426BDE}" type="presOf" srcId="{2EC2ED79-74F7-4686-B19F-47726C5D492D}" destId="{1DB91D5C-1CB3-46E0-ADBD-150AF19010D9}" srcOrd="0" destOrd="0" presId="urn:microsoft.com/office/officeart/2005/8/layout/default"/>
    <dgm:cxn modelId="{B08A5F77-C6C1-41EC-A927-C6B7FE6B7BF7}" srcId="{2EC2ED79-74F7-4686-B19F-47726C5D492D}" destId="{160A4C85-DC80-44C7-85B6-B9550278A6EF}" srcOrd="1" destOrd="0" parTransId="{E7590CF5-0327-48D9-97C3-9C769714AAF5}" sibTransId="{D9F0973C-D445-435A-A9F9-1AF5E6CE0B18}"/>
    <dgm:cxn modelId="{CDE8C788-54C2-4755-9383-4B6E7EA32726}" srcId="{2EC2ED79-74F7-4686-B19F-47726C5D492D}" destId="{7D7264CE-F5FE-4552-A4B5-3ECCF0983058}" srcOrd="0" destOrd="0" parTransId="{E322517E-D833-4BC0-A96F-5DF01B59C7D2}" sibTransId="{D7CB7078-C10D-4551-9242-6FF734DEADB2}"/>
    <dgm:cxn modelId="{9C42D88B-A19B-4F6E-BD33-04C021EB375F}" type="presOf" srcId="{160A4C85-DC80-44C7-85B6-B9550278A6EF}" destId="{C5ECF034-9C6B-4D29-9FB5-C8DB1DC0425F}" srcOrd="0" destOrd="0" presId="urn:microsoft.com/office/officeart/2005/8/layout/default"/>
    <dgm:cxn modelId="{2EBE7964-A001-437F-93AD-D6C41D343F34}" type="presParOf" srcId="{1DB91D5C-1CB3-46E0-ADBD-150AF19010D9}" destId="{BE275B63-36E9-4022-91C3-5AB6DC89BEF6}" srcOrd="0" destOrd="0" presId="urn:microsoft.com/office/officeart/2005/8/layout/default"/>
    <dgm:cxn modelId="{5DC6788E-4C7D-4745-B8F6-E6865B24314E}" type="presParOf" srcId="{1DB91D5C-1CB3-46E0-ADBD-150AF19010D9}" destId="{47DF2014-DB2A-4B8B-9926-5E6BFE2B4291}" srcOrd="1" destOrd="0" presId="urn:microsoft.com/office/officeart/2005/8/layout/default"/>
    <dgm:cxn modelId="{F9B85C09-BBE9-416E-B61B-519D883A848C}" type="presParOf" srcId="{1DB91D5C-1CB3-46E0-ADBD-150AF19010D9}" destId="{C5ECF034-9C6B-4D29-9FB5-C8DB1DC0425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D0721-987A-4807-A0E0-9C9AB691838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A4C1F-AE6B-4548-B1B0-BD9F08AAD67C}">
      <dgm:prSet/>
      <dgm:spPr/>
      <dgm:t>
        <a:bodyPr/>
        <a:lstStyle/>
        <a:p>
          <a:pPr rtl="0"/>
          <a:r>
            <a:rPr lang="en-US" dirty="0"/>
            <a:t>Students in health professions programs may be eligible for higher unsubsidized limits</a:t>
          </a:r>
        </a:p>
      </dgm:t>
    </dgm:pt>
    <dgm:pt modelId="{ED7962CB-3AB7-46E0-A46D-558D9505B82A}" type="parTrans" cxnId="{41BAFD7F-F62E-4198-904E-E3097CA6E4FE}">
      <dgm:prSet/>
      <dgm:spPr/>
      <dgm:t>
        <a:bodyPr/>
        <a:lstStyle/>
        <a:p>
          <a:endParaRPr lang="en-US"/>
        </a:p>
      </dgm:t>
    </dgm:pt>
    <dgm:pt modelId="{6D9C232E-04EA-459E-9AB8-BD97FF86613B}" type="sibTrans" cxnId="{41BAFD7F-F62E-4198-904E-E3097CA6E4FE}">
      <dgm:prSet/>
      <dgm:spPr/>
      <dgm:t>
        <a:bodyPr/>
        <a:lstStyle/>
        <a:p>
          <a:endParaRPr lang="en-US"/>
        </a:p>
      </dgm:t>
    </dgm:pt>
    <dgm:pt modelId="{A68D0812-23C6-44C3-B55E-93860BF5556B}">
      <dgm:prSet/>
      <dgm:spPr/>
      <dgm:t>
        <a:bodyPr/>
        <a:lstStyle/>
        <a:p>
          <a:pPr rtl="0"/>
          <a:r>
            <a:rPr lang="en-US" dirty="0"/>
            <a:t>Coursework that is not part of an eligible program has different loan limits</a:t>
          </a:r>
        </a:p>
      </dgm:t>
    </dgm:pt>
    <dgm:pt modelId="{029DB6FD-0CE7-4083-B7B9-3895400CC68F}" type="parTrans" cxnId="{B0DA88BD-B1EC-4B85-A782-06C98ED8CA2C}">
      <dgm:prSet/>
      <dgm:spPr/>
      <dgm:t>
        <a:bodyPr/>
        <a:lstStyle/>
        <a:p>
          <a:endParaRPr lang="en-US"/>
        </a:p>
      </dgm:t>
    </dgm:pt>
    <dgm:pt modelId="{41E8831F-B55B-4F06-9F24-2AC820707D8D}" type="sibTrans" cxnId="{B0DA88BD-B1EC-4B85-A782-06C98ED8CA2C}">
      <dgm:prSet/>
      <dgm:spPr/>
      <dgm:t>
        <a:bodyPr/>
        <a:lstStyle/>
        <a:p>
          <a:endParaRPr lang="en-US"/>
        </a:p>
      </dgm:t>
    </dgm:pt>
    <dgm:pt modelId="{36C1917E-5C89-48C4-AF38-2930BED60531}">
      <dgm:prSet/>
      <dgm:spPr/>
      <dgm:t>
        <a:bodyPr/>
        <a:lstStyle/>
        <a:p>
          <a:pPr rtl="0"/>
          <a:r>
            <a:rPr lang="en-US" dirty="0"/>
            <a:t>You may have to pay loan fees, which will be deducted from the loan amount</a:t>
          </a:r>
        </a:p>
      </dgm:t>
    </dgm:pt>
    <dgm:pt modelId="{9EA7A0FA-863B-42F8-96FD-AA31514EEA97}" type="parTrans" cxnId="{DEFC31A5-9697-4869-A04C-9EEF8F6843B9}">
      <dgm:prSet/>
      <dgm:spPr/>
      <dgm:t>
        <a:bodyPr/>
        <a:lstStyle/>
        <a:p>
          <a:endParaRPr lang="en-US"/>
        </a:p>
      </dgm:t>
    </dgm:pt>
    <dgm:pt modelId="{D8FAB02F-3BBD-47EC-B962-B0DF1CCC5D56}" type="sibTrans" cxnId="{DEFC31A5-9697-4869-A04C-9EEF8F6843B9}">
      <dgm:prSet/>
      <dgm:spPr/>
      <dgm:t>
        <a:bodyPr/>
        <a:lstStyle/>
        <a:p>
          <a:endParaRPr lang="en-US"/>
        </a:p>
      </dgm:t>
    </dgm:pt>
    <dgm:pt modelId="{868FF20C-4B35-4F05-8ADF-BC743718A6C5}" type="pres">
      <dgm:prSet presAssocID="{162D0721-987A-4807-A0E0-9C9AB6918385}" presName="linear" presStyleCnt="0">
        <dgm:presLayoutVars>
          <dgm:animLvl val="lvl"/>
          <dgm:resizeHandles val="exact"/>
        </dgm:presLayoutVars>
      </dgm:prSet>
      <dgm:spPr/>
    </dgm:pt>
    <dgm:pt modelId="{7EF48B98-0AE9-42FF-8EAF-C733761A0DC4}" type="pres">
      <dgm:prSet presAssocID="{F35A4C1F-AE6B-4548-B1B0-BD9F08AAD6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795207-B491-4F88-B400-29120098D829}" type="pres">
      <dgm:prSet presAssocID="{6D9C232E-04EA-459E-9AB8-BD97FF86613B}" presName="spacer" presStyleCnt="0"/>
      <dgm:spPr/>
    </dgm:pt>
    <dgm:pt modelId="{D4391E7C-481D-400E-B5D3-E5E2C2DD86A8}" type="pres">
      <dgm:prSet presAssocID="{A68D0812-23C6-44C3-B55E-93860BF555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66F4B4-E6BD-4608-9FB4-901A81DF66C2}" type="pres">
      <dgm:prSet presAssocID="{41E8831F-B55B-4F06-9F24-2AC820707D8D}" presName="spacer" presStyleCnt="0"/>
      <dgm:spPr/>
    </dgm:pt>
    <dgm:pt modelId="{C40A5B3B-E9EF-461A-8A49-F90EC4C71C68}" type="pres">
      <dgm:prSet presAssocID="{36C1917E-5C89-48C4-AF38-2930BED605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97696B-AD62-448F-862E-1FEB7DDB388F}" type="presOf" srcId="{162D0721-987A-4807-A0E0-9C9AB6918385}" destId="{868FF20C-4B35-4F05-8ADF-BC743718A6C5}" srcOrd="0" destOrd="0" presId="urn:microsoft.com/office/officeart/2005/8/layout/vList2"/>
    <dgm:cxn modelId="{71C3327B-E901-4269-AE13-98C00EAF6FB0}" type="presOf" srcId="{36C1917E-5C89-48C4-AF38-2930BED60531}" destId="{C40A5B3B-E9EF-461A-8A49-F90EC4C71C68}" srcOrd="0" destOrd="0" presId="urn:microsoft.com/office/officeart/2005/8/layout/vList2"/>
    <dgm:cxn modelId="{41BAFD7F-F62E-4198-904E-E3097CA6E4FE}" srcId="{162D0721-987A-4807-A0E0-9C9AB6918385}" destId="{F35A4C1F-AE6B-4548-B1B0-BD9F08AAD67C}" srcOrd="0" destOrd="0" parTransId="{ED7962CB-3AB7-46E0-A46D-558D9505B82A}" sibTransId="{6D9C232E-04EA-459E-9AB8-BD97FF86613B}"/>
    <dgm:cxn modelId="{DEFC31A5-9697-4869-A04C-9EEF8F6843B9}" srcId="{162D0721-987A-4807-A0E0-9C9AB6918385}" destId="{36C1917E-5C89-48C4-AF38-2930BED60531}" srcOrd="2" destOrd="0" parTransId="{9EA7A0FA-863B-42F8-96FD-AA31514EEA97}" sibTransId="{D8FAB02F-3BBD-47EC-B962-B0DF1CCC5D56}"/>
    <dgm:cxn modelId="{A73DDAA7-F6F8-4B64-8B8E-2335ADAA43A8}" type="presOf" srcId="{A68D0812-23C6-44C3-B55E-93860BF5556B}" destId="{D4391E7C-481D-400E-B5D3-E5E2C2DD86A8}" srcOrd="0" destOrd="0" presId="urn:microsoft.com/office/officeart/2005/8/layout/vList2"/>
    <dgm:cxn modelId="{B0DA88BD-B1EC-4B85-A782-06C98ED8CA2C}" srcId="{162D0721-987A-4807-A0E0-9C9AB6918385}" destId="{A68D0812-23C6-44C3-B55E-93860BF5556B}" srcOrd="1" destOrd="0" parTransId="{029DB6FD-0CE7-4083-B7B9-3895400CC68F}" sibTransId="{41E8831F-B55B-4F06-9F24-2AC820707D8D}"/>
    <dgm:cxn modelId="{9E2D27E1-613A-4370-ADDB-06242F14C7EF}" type="presOf" srcId="{F35A4C1F-AE6B-4548-B1B0-BD9F08AAD67C}" destId="{7EF48B98-0AE9-42FF-8EAF-C733761A0DC4}" srcOrd="0" destOrd="0" presId="urn:microsoft.com/office/officeart/2005/8/layout/vList2"/>
    <dgm:cxn modelId="{24A848D9-A039-4755-A34E-2707B1DE7DBC}" type="presParOf" srcId="{868FF20C-4B35-4F05-8ADF-BC743718A6C5}" destId="{7EF48B98-0AE9-42FF-8EAF-C733761A0DC4}" srcOrd="0" destOrd="0" presId="urn:microsoft.com/office/officeart/2005/8/layout/vList2"/>
    <dgm:cxn modelId="{17BD4B73-725C-4991-8E4B-45CDE74340E2}" type="presParOf" srcId="{868FF20C-4B35-4F05-8ADF-BC743718A6C5}" destId="{20795207-B491-4F88-B400-29120098D829}" srcOrd="1" destOrd="0" presId="urn:microsoft.com/office/officeart/2005/8/layout/vList2"/>
    <dgm:cxn modelId="{F4A77A2F-17EE-41B0-B347-5B522ED20792}" type="presParOf" srcId="{868FF20C-4B35-4F05-8ADF-BC743718A6C5}" destId="{D4391E7C-481D-400E-B5D3-E5E2C2DD86A8}" srcOrd="2" destOrd="0" presId="urn:microsoft.com/office/officeart/2005/8/layout/vList2"/>
    <dgm:cxn modelId="{693AB1F0-08EB-4120-BFC1-9167B9E815F5}" type="presParOf" srcId="{868FF20C-4B35-4F05-8ADF-BC743718A6C5}" destId="{F866F4B4-E6BD-4608-9FB4-901A81DF66C2}" srcOrd="3" destOrd="0" presId="urn:microsoft.com/office/officeart/2005/8/layout/vList2"/>
    <dgm:cxn modelId="{AE624D43-E845-46DD-BB2D-29FC6D225FE4}" type="presParOf" srcId="{868FF20C-4B35-4F05-8ADF-BC743718A6C5}" destId="{C40A5B3B-E9EF-461A-8A49-F90EC4C71C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746FE8-DADA-415D-8C64-1F8F1BCF182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320D0-86EF-45F1-9D31-072A2D7054A6}">
      <dgm:prSet/>
      <dgm:spPr/>
      <dgm:t>
        <a:bodyPr/>
        <a:lstStyle/>
        <a:p>
          <a:pPr rtl="0"/>
          <a:r>
            <a:rPr lang="en-US" dirty="0"/>
            <a:t>Dependent undergraduates</a:t>
          </a:r>
        </a:p>
      </dgm:t>
    </dgm:pt>
    <dgm:pt modelId="{903D6652-8701-4E77-9546-4AF349EF23D2}" type="parTrans" cxnId="{9405C98E-FBC2-4225-8C16-BAA317E7615B}">
      <dgm:prSet/>
      <dgm:spPr/>
      <dgm:t>
        <a:bodyPr/>
        <a:lstStyle/>
        <a:p>
          <a:endParaRPr lang="en-US"/>
        </a:p>
      </dgm:t>
    </dgm:pt>
    <dgm:pt modelId="{4E7E2545-F11E-4972-9100-28EEB72EF233}" type="sibTrans" cxnId="{9405C98E-FBC2-4225-8C16-BAA317E7615B}">
      <dgm:prSet/>
      <dgm:spPr/>
      <dgm:t>
        <a:bodyPr/>
        <a:lstStyle/>
        <a:p>
          <a:endParaRPr lang="en-US"/>
        </a:p>
      </dgm:t>
    </dgm:pt>
    <dgm:pt modelId="{6B4A3B21-634D-4B4A-ABEC-7683206ABDD0}">
      <dgm:prSet/>
      <dgm:spPr/>
      <dgm:t>
        <a:bodyPr/>
        <a:lstStyle/>
        <a:p>
          <a:pPr rtl="0"/>
          <a:r>
            <a:rPr lang="en-US" dirty="0"/>
            <a:t>Independent undergraduates/students whose parents are unable to borrow a PLUS loan</a:t>
          </a:r>
        </a:p>
      </dgm:t>
    </dgm:pt>
    <dgm:pt modelId="{51D87B7D-4F5E-449B-81EA-086C24C8DC3F}" type="parTrans" cxnId="{B572390B-4701-4B1D-844F-3E4A67C14F4F}">
      <dgm:prSet/>
      <dgm:spPr/>
      <dgm:t>
        <a:bodyPr/>
        <a:lstStyle/>
        <a:p>
          <a:endParaRPr lang="en-US"/>
        </a:p>
      </dgm:t>
    </dgm:pt>
    <dgm:pt modelId="{4EDDDCAF-B18E-49A3-A1B1-65BEB700344C}" type="sibTrans" cxnId="{B572390B-4701-4B1D-844F-3E4A67C14F4F}">
      <dgm:prSet/>
      <dgm:spPr/>
      <dgm:t>
        <a:bodyPr/>
        <a:lstStyle/>
        <a:p>
          <a:endParaRPr lang="en-US"/>
        </a:p>
      </dgm:t>
    </dgm:pt>
    <dgm:pt modelId="{60DB6650-8B3B-4792-8CC6-071ACC550125}">
      <dgm:prSet/>
      <dgm:spPr/>
      <dgm:t>
        <a:bodyPr/>
        <a:lstStyle/>
        <a:p>
          <a:pPr rtl="0"/>
          <a:r>
            <a:rPr lang="en-US" dirty="0"/>
            <a:t>Graduate and professional students</a:t>
          </a:r>
        </a:p>
      </dgm:t>
    </dgm:pt>
    <dgm:pt modelId="{3579AEE4-1C32-4EB7-AFFD-5633ED3EC8F7}" type="parTrans" cxnId="{E96E477D-AE5F-46D1-A4B3-015988A6B59F}">
      <dgm:prSet/>
      <dgm:spPr/>
      <dgm:t>
        <a:bodyPr/>
        <a:lstStyle/>
        <a:p>
          <a:endParaRPr lang="en-US"/>
        </a:p>
      </dgm:t>
    </dgm:pt>
    <dgm:pt modelId="{1ABE17D3-BF28-422B-AB01-424A716099C9}" type="sibTrans" cxnId="{E96E477D-AE5F-46D1-A4B3-015988A6B59F}">
      <dgm:prSet/>
      <dgm:spPr/>
      <dgm:t>
        <a:bodyPr/>
        <a:lstStyle/>
        <a:p>
          <a:endParaRPr lang="en-US"/>
        </a:p>
      </dgm:t>
    </dgm:pt>
    <dgm:pt modelId="{15C9C0EC-75F6-4B81-BDB7-813C48BF337A}">
      <dgm:prSet custT="1"/>
      <dgm:spPr/>
      <dgm:t>
        <a:bodyPr/>
        <a:lstStyle/>
        <a:p>
          <a:pPr rtl="0"/>
          <a:r>
            <a:rPr lang="en-US" sz="1800" dirty="0"/>
            <a:t>$31,000</a:t>
          </a:r>
          <a:br>
            <a:rPr lang="en-US" sz="1800" dirty="0"/>
          </a:br>
          <a:r>
            <a:rPr lang="en-US" sz="1800" dirty="0"/>
            <a:t>(maximum $23,000 subsidized)</a:t>
          </a:r>
        </a:p>
      </dgm:t>
    </dgm:pt>
    <dgm:pt modelId="{E42A52F5-0DBD-47CD-AF57-2E822530862E}" type="parTrans" cxnId="{BA118479-AB53-4255-ACDA-05DCCD1C9EC3}">
      <dgm:prSet/>
      <dgm:spPr/>
      <dgm:t>
        <a:bodyPr/>
        <a:lstStyle/>
        <a:p>
          <a:endParaRPr lang="en-US"/>
        </a:p>
      </dgm:t>
    </dgm:pt>
    <dgm:pt modelId="{096744B5-BCF3-4974-9D06-03FF5F252109}" type="sibTrans" cxnId="{BA118479-AB53-4255-ACDA-05DCCD1C9EC3}">
      <dgm:prSet/>
      <dgm:spPr/>
      <dgm:t>
        <a:bodyPr/>
        <a:lstStyle/>
        <a:p>
          <a:endParaRPr lang="en-US"/>
        </a:p>
      </dgm:t>
    </dgm:pt>
    <dgm:pt modelId="{D3247AB8-8781-45DA-9045-219ECF3837E7}">
      <dgm:prSet custT="1"/>
      <dgm:spPr/>
      <dgm:t>
        <a:bodyPr/>
        <a:lstStyle/>
        <a:p>
          <a:pPr rtl="0"/>
          <a:r>
            <a:rPr lang="en-US" sz="1800" dirty="0"/>
            <a:t>$57,500 (maximum $23,000 subsidized)</a:t>
          </a:r>
        </a:p>
      </dgm:t>
    </dgm:pt>
    <dgm:pt modelId="{189E9734-ECE3-4B01-AF36-06A5147C9F86}" type="parTrans" cxnId="{852961EF-5685-4E18-80E0-6FC0CEEB0197}">
      <dgm:prSet/>
      <dgm:spPr/>
      <dgm:t>
        <a:bodyPr/>
        <a:lstStyle/>
        <a:p>
          <a:endParaRPr lang="en-US"/>
        </a:p>
      </dgm:t>
    </dgm:pt>
    <dgm:pt modelId="{D31D2937-D92A-4979-9795-CE32C1D3792A}" type="sibTrans" cxnId="{852961EF-5685-4E18-80E0-6FC0CEEB0197}">
      <dgm:prSet/>
      <dgm:spPr/>
      <dgm:t>
        <a:bodyPr/>
        <a:lstStyle/>
        <a:p>
          <a:endParaRPr lang="en-US"/>
        </a:p>
      </dgm:t>
    </dgm:pt>
    <dgm:pt modelId="{0CFC909A-59F6-42BF-A547-66D0FC095BAE}">
      <dgm:prSet custT="1"/>
      <dgm:spPr/>
      <dgm:t>
        <a:bodyPr/>
        <a:lstStyle/>
        <a:p>
          <a:pPr rtl="0"/>
          <a:r>
            <a:rPr lang="en-US" sz="1800" dirty="0"/>
            <a:t>$138,500 (maximum $65,500 subsidized; includes Stafford and Direct Loans received for undergraduate study)</a:t>
          </a:r>
        </a:p>
      </dgm:t>
    </dgm:pt>
    <dgm:pt modelId="{579B5E0E-25C0-4D64-A8FA-D561D73F2CFA}" type="parTrans" cxnId="{E1E7EAE6-66B9-49D6-B16E-DFA3DF039EEF}">
      <dgm:prSet/>
      <dgm:spPr/>
      <dgm:t>
        <a:bodyPr/>
        <a:lstStyle/>
        <a:p>
          <a:endParaRPr lang="en-US"/>
        </a:p>
      </dgm:t>
    </dgm:pt>
    <dgm:pt modelId="{8BF50932-E5BD-4838-9435-C2CAD146F72F}" type="sibTrans" cxnId="{E1E7EAE6-66B9-49D6-B16E-DFA3DF039EEF}">
      <dgm:prSet/>
      <dgm:spPr/>
      <dgm:t>
        <a:bodyPr/>
        <a:lstStyle/>
        <a:p>
          <a:endParaRPr lang="en-US"/>
        </a:p>
      </dgm:t>
    </dgm:pt>
    <dgm:pt modelId="{454656C4-9C92-4D91-83A3-2E20B4B94066}" type="pres">
      <dgm:prSet presAssocID="{19746FE8-DADA-415D-8C64-1F8F1BCF1822}" presName="Name0" presStyleCnt="0">
        <dgm:presLayoutVars>
          <dgm:dir/>
          <dgm:animLvl val="lvl"/>
          <dgm:resizeHandles val="exact"/>
        </dgm:presLayoutVars>
      </dgm:prSet>
      <dgm:spPr/>
    </dgm:pt>
    <dgm:pt modelId="{5972FB53-4B5E-4305-A2B7-A9DF5BC24A30}" type="pres">
      <dgm:prSet presAssocID="{F61320D0-86EF-45F1-9D31-072A2D7054A6}" presName="composite" presStyleCnt="0"/>
      <dgm:spPr/>
    </dgm:pt>
    <dgm:pt modelId="{AED707C5-8FC8-45D0-929B-5C18A6F2EA19}" type="pres">
      <dgm:prSet presAssocID="{F61320D0-86EF-45F1-9D31-072A2D7054A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92DD9E0-C2A0-4A3F-9E06-A517F6F55206}" type="pres">
      <dgm:prSet presAssocID="{F61320D0-86EF-45F1-9D31-072A2D7054A6}" presName="desTx" presStyleLbl="alignAccFollowNode1" presStyleIdx="0" presStyleCnt="3">
        <dgm:presLayoutVars>
          <dgm:bulletEnabled val="1"/>
        </dgm:presLayoutVars>
      </dgm:prSet>
      <dgm:spPr/>
    </dgm:pt>
    <dgm:pt modelId="{D1B5D23F-C6AB-47A0-A882-3023236F3ADE}" type="pres">
      <dgm:prSet presAssocID="{4E7E2545-F11E-4972-9100-28EEB72EF233}" presName="space" presStyleCnt="0"/>
      <dgm:spPr/>
    </dgm:pt>
    <dgm:pt modelId="{4895FBB3-CFA2-41B4-B675-C8D1B7A607C0}" type="pres">
      <dgm:prSet presAssocID="{6B4A3B21-634D-4B4A-ABEC-7683206ABDD0}" presName="composite" presStyleCnt="0"/>
      <dgm:spPr/>
    </dgm:pt>
    <dgm:pt modelId="{F0095FA2-ACFA-40DA-89C5-60F9B79A0E31}" type="pres">
      <dgm:prSet presAssocID="{6B4A3B21-634D-4B4A-ABEC-7683206ABD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94F89C-AB1F-4928-911D-EA4B4538AA66}" type="pres">
      <dgm:prSet presAssocID="{6B4A3B21-634D-4B4A-ABEC-7683206ABDD0}" presName="desTx" presStyleLbl="alignAccFollowNode1" presStyleIdx="1" presStyleCnt="3">
        <dgm:presLayoutVars>
          <dgm:bulletEnabled val="1"/>
        </dgm:presLayoutVars>
      </dgm:prSet>
      <dgm:spPr/>
    </dgm:pt>
    <dgm:pt modelId="{4D3BD73C-8E4B-421C-A338-DED94045ED35}" type="pres">
      <dgm:prSet presAssocID="{4EDDDCAF-B18E-49A3-A1B1-65BEB700344C}" presName="space" presStyleCnt="0"/>
      <dgm:spPr/>
    </dgm:pt>
    <dgm:pt modelId="{28CA3832-9770-4E81-A38C-FE2C564FC3CE}" type="pres">
      <dgm:prSet presAssocID="{60DB6650-8B3B-4792-8CC6-071ACC550125}" presName="composite" presStyleCnt="0"/>
      <dgm:spPr/>
    </dgm:pt>
    <dgm:pt modelId="{F7DEC0EE-0E57-481B-B713-E3F388EB44DF}" type="pres">
      <dgm:prSet presAssocID="{60DB6650-8B3B-4792-8CC6-071ACC5501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1C67F52-BC79-4446-8974-E8C5DB947D4D}" type="pres">
      <dgm:prSet presAssocID="{60DB6650-8B3B-4792-8CC6-071ACC5501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72390B-4701-4B1D-844F-3E4A67C14F4F}" srcId="{19746FE8-DADA-415D-8C64-1F8F1BCF1822}" destId="{6B4A3B21-634D-4B4A-ABEC-7683206ABDD0}" srcOrd="1" destOrd="0" parTransId="{51D87B7D-4F5E-449B-81EA-086C24C8DC3F}" sibTransId="{4EDDDCAF-B18E-49A3-A1B1-65BEB700344C}"/>
    <dgm:cxn modelId="{AD1EEC1C-D0A6-49A6-B0F9-52AA71C597CC}" type="presOf" srcId="{6B4A3B21-634D-4B4A-ABEC-7683206ABDD0}" destId="{F0095FA2-ACFA-40DA-89C5-60F9B79A0E31}" srcOrd="0" destOrd="0" presId="urn:microsoft.com/office/officeart/2005/8/layout/hList1"/>
    <dgm:cxn modelId="{BA118479-AB53-4255-ACDA-05DCCD1C9EC3}" srcId="{F61320D0-86EF-45F1-9D31-072A2D7054A6}" destId="{15C9C0EC-75F6-4B81-BDB7-813C48BF337A}" srcOrd="0" destOrd="0" parTransId="{E42A52F5-0DBD-47CD-AF57-2E822530862E}" sibTransId="{096744B5-BCF3-4974-9D06-03FF5F252109}"/>
    <dgm:cxn modelId="{E96E477D-AE5F-46D1-A4B3-015988A6B59F}" srcId="{19746FE8-DADA-415D-8C64-1F8F1BCF1822}" destId="{60DB6650-8B3B-4792-8CC6-071ACC550125}" srcOrd="2" destOrd="0" parTransId="{3579AEE4-1C32-4EB7-AFFD-5633ED3EC8F7}" sibTransId="{1ABE17D3-BF28-422B-AB01-424A716099C9}"/>
    <dgm:cxn modelId="{91959F89-7521-4BEC-8AA4-C14CBDD2A41F}" type="presOf" srcId="{15C9C0EC-75F6-4B81-BDB7-813C48BF337A}" destId="{992DD9E0-C2A0-4A3F-9E06-A517F6F55206}" srcOrd="0" destOrd="0" presId="urn:microsoft.com/office/officeart/2005/8/layout/hList1"/>
    <dgm:cxn modelId="{9405C98E-FBC2-4225-8C16-BAA317E7615B}" srcId="{19746FE8-DADA-415D-8C64-1F8F1BCF1822}" destId="{F61320D0-86EF-45F1-9D31-072A2D7054A6}" srcOrd="0" destOrd="0" parTransId="{903D6652-8701-4E77-9546-4AF349EF23D2}" sibTransId="{4E7E2545-F11E-4972-9100-28EEB72EF233}"/>
    <dgm:cxn modelId="{28C1898F-0B5E-4BD1-BE59-7481E226AD0F}" type="presOf" srcId="{19746FE8-DADA-415D-8C64-1F8F1BCF1822}" destId="{454656C4-9C92-4D91-83A3-2E20B4B94066}" srcOrd="0" destOrd="0" presId="urn:microsoft.com/office/officeart/2005/8/layout/hList1"/>
    <dgm:cxn modelId="{ECF490AF-F1C9-4157-9E23-E77E94D82215}" type="presOf" srcId="{60DB6650-8B3B-4792-8CC6-071ACC550125}" destId="{F7DEC0EE-0E57-481B-B713-E3F388EB44DF}" srcOrd="0" destOrd="0" presId="urn:microsoft.com/office/officeart/2005/8/layout/hList1"/>
    <dgm:cxn modelId="{A4CAE4B2-0C3E-46B0-B4A6-CC1B616EBB11}" type="presOf" srcId="{D3247AB8-8781-45DA-9045-219ECF3837E7}" destId="{5194F89C-AB1F-4928-911D-EA4B4538AA66}" srcOrd="0" destOrd="0" presId="urn:microsoft.com/office/officeart/2005/8/layout/hList1"/>
    <dgm:cxn modelId="{570DAFC9-83C9-41A9-ACD3-09B60A90B61E}" type="presOf" srcId="{0CFC909A-59F6-42BF-A547-66D0FC095BAE}" destId="{31C67F52-BC79-4446-8974-E8C5DB947D4D}" srcOrd="0" destOrd="0" presId="urn:microsoft.com/office/officeart/2005/8/layout/hList1"/>
    <dgm:cxn modelId="{19E764DE-9798-47FA-8AFA-6D852B7B1708}" type="presOf" srcId="{F61320D0-86EF-45F1-9D31-072A2D7054A6}" destId="{AED707C5-8FC8-45D0-929B-5C18A6F2EA19}" srcOrd="0" destOrd="0" presId="urn:microsoft.com/office/officeart/2005/8/layout/hList1"/>
    <dgm:cxn modelId="{E1E7EAE6-66B9-49D6-B16E-DFA3DF039EEF}" srcId="{60DB6650-8B3B-4792-8CC6-071ACC550125}" destId="{0CFC909A-59F6-42BF-A547-66D0FC095BAE}" srcOrd="0" destOrd="0" parTransId="{579B5E0E-25C0-4D64-A8FA-D561D73F2CFA}" sibTransId="{8BF50932-E5BD-4838-9435-C2CAD146F72F}"/>
    <dgm:cxn modelId="{852961EF-5685-4E18-80E0-6FC0CEEB0197}" srcId="{6B4A3B21-634D-4B4A-ABEC-7683206ABDD0}" destId="{D3247AB8-8781-45DA-9045-219ECF3837E7}" srcOrd="0" destOrd="0" parTransId="{189E9734-ECE3-4B01-AF36-06A5147C9F86}" sibTransId="{D31D2937-D92A-4979-9795-CE32C1D3792A}"/>
    <dgm:cxn modelId="{59F28410-75BD-4A8D-9F24-47A011CE8F47}" type="presParOf" srcId="{454656C4-9C92-4D91-83A3-2E20B4B94066}" destId="{5972FB53-4B5E-4305-A2B7-A9DF5BC24A30}" srcOrd="0" destOrd="0" presId="urn:microsoft.com/office/officeart/2005/8/layout/hList1"/>
    <dgm:cxn modelId="{3B5D2252-7DDA-45F5-B3EB-6B97DBD7341A}" type="presParOf" srcId="{5972FB53-4B5E-4305-A2B7-A9DF5BC24A30}" destId="{AED707C5-8FC8-45D0-929B-5C18A6F2EA19}" srcOrd="0" destOrd="0" presId="urn:microsoft.com/office/officeart/2005/8/layout/hList1"/>
    <dgm:cxn modelId="{0494193D-C3A5-41F5-B51C-950116F096F5}" type="presParOf" srcId="{5972FB53-4B5E-4305-A2B7-A9DF5BC24A30}" destId="{992DD9E0-C2A0-4A3F-9E06-A517F6F55206}" srcOrd="1" destOrd="0" presId="urn:microsoft.com/office/officeart/2005/8/layout/hList1"/>
    <dgm:cxn modelId="{497108FF-11D7-485D-86F7-F6CFD9888461}" type="presParOf" srcId="{454656C4-9C92-4D91-83A3-2E20B4B94066}" destId="{D1B5D23F-C6AB-47A0-A882-3023236F3ADE}" srcOrd="1" destOrd="0" presId="urn:microsoft.com/office/officeart/2005/8/layout/hList1"/>
    <dgm:cxn modelId="{92A0DFF5-905E-46FD-9A85-E6C30FEEC8B3}" type="presParOf" srcId="{454656C4-9C92-4D91-83A3-2E20B4B94066}" destId="{4895FBB3-CFA2-41B4-B675-C8D1B7A607C0}" srcOrd="2" destOrd="0" presId="urn:microsoft.com/office/officeart/2005/8/layout/hList1"/>
    <dgm:cxn modelId="{34F045C2-833D-43A3-958A-3BBCA5545F64}" type="presParOf" srcId="{4895FBB3-CFA2-41B4-B675-C8D1B7A607C0}" destId="{F0095FA2-ACFA-40DA-89C5-60F9B79A0E31}" srcOrd="0" destOrd="0" presId="urn:microsoft.com/office/officeart/2005/8/layout/hList1"/>
    <dgm:cxn modelId="{1E76C0D2-1863-4E0B-9C29-90EAD16612D8}" type="presParOf" srcId="{4895FBB3-CFA2-41B4-B675-C8D1B7A607C0}" destId="{5194F89C-AB1F-4928-911D-EA4B4538AA66}" srcOrd="1" destOrd="0" presId="urn:microsoft.com/office/officeart/2005/8/layout/hList1"/>
    <dgm:cxn modelId="{598250F3-3186-45CE-8E04-A2D51C90453F}" type="presParOf" srcId="{454656C4-9C92-4D91-83A3-2E20B4B94066}" destId="{4D3BD73C-8E4B-421C-A338-DED94045ED35}" srcOrd="3" destOrd="0" presId="urn:microsoft.com/office/officeart/2005/8/layout/hList1"/>
    <dgm:cxn modelId="{E8A71E13-A2D3-44FF-B1A8-03A7E135910B}" type="presParOf" srcId="{454656C4-9C92-4D91-83A3-2E20B4B94066}" destId="{28CA3832-9770-4E81-A38C-FE2C564FC3CE}" srcOrd="4" destOrd="0" presId="urn:microsoft.com/office/officeart/2005/8/layout/hList1"/>
    <dgm:cxn modelId="{E30A9EF1-AF90-4AF9-B077-1B0423C43F9C}" type="presParOf" srcId="{28CA3832-9770-4E81-A38C-FE2C564FC3CE}" destId="{F7DEC0EE-0E57-481B-B713-E3F388EB44DF}" srcOrd="0" destOrd="0" presId="urn:microsoft.com/office/officeart/2005/8/layout/hList1"/>
    <dgm:cxn modelId="{3499BE3E-8F88-4A03-999E-0190AB6B5A04}" type="presParOf" srcId="{28CA3832-9770-4E81-A38C-FE2C564FC3CE}" destId="{31C67F52-BC79-4446-8974-E8C5DB947D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FFE509-15FA-4716-BACB-080B74B1C266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ACEBA-0423-489C-AA36-84134A1446CF}">
      <dgm:prSet/>
      <dgm:spPr/>
      <dgm:t>
        <a:bodyPr/>
        <a:lstStyle/>
        <a:p>
          <a:pPr rtl="0"/>
          <a:r>
            <a:rPr lang="en-US" dirty="0"/>
            <a:t>Do not complete your education </a:t>
          </a:r>
        </a:p>
      </dgm:t>
    </dgm:pt>
    <dgm:pt modelId="{726AB8CF-6550-4096-9EA9-165A4965F7FB}" type="parTrans" cxnId="{FD0DD584-765C-4DE7-9AF2-5D9F1D53CB24}">
      <dgm:prSet/>
      <dgm:spPr/>
      <dgm:t>
        <a:bodyPr/>
        <a:lstStyle/>
        <a:p>
          <a:endParaRPr lang="en-US"/>
        </a:p>
      </dgm:t>
    </dgm:pt>
    <dgm:pt modelId="{E97E31CD-1392-4D46-98A3-8C5C1C5C8227}" type="sibTrans" cxnId="{FD0DD584-765C-4DE7-9AF2-5D9F1D53CB24}">
      <dgm:prSet/>
      <dgm:spPr/>
      <dgm:t>
        <a:bodyPr/>
        <a:lstStyle/>
        <a:p>
          <a:endParaRPr lang="en-US"/>
        </a:p>
      </dgm:t>
    </dgm:pt>
    <dgm:pt modelId="{8D4D546D-A617-41D1-91A2-2EF04723BE14}">
      <dgm:prSet/>
      <dgm:spPr/>
      <dgm:t>
        <a:bodyPr/>
        <a:lstStyle/>
        <a:p>
          <a:pPr rtl="0"/>
          <a:r>
            <a:rPr lang="en-US" dirty="0"/>
            <a:t>Do not complete your program within the regular completion time for that program </a:t>
          </a:r>
        </a:p>
      </dgm:t>
    </dgm:pt>
    <dgm:pt modelId="{52B8F94A-3A83-4C79-8B41-89ACE1E1766D}" type="parTrans" cxnId="{316A768A-9E94-4E77-AD63-89EAB8F42E7D}">
      <dgm:prSet/>
      <dgm:spPr/>
      <dgm:t>
        <a:bodyPr/>
        <a:lstStyle/>
        <a:p>
          <a:endParaRPr lang="en-US"/>
        </a:p>
      </dgm:t>
    </dgm:pt>
    <dgm:pt modelId="{08815FF2-C498-4A5B-8A1D-D91BB15FAA0E}" type="sibTrans" cxnId="{316A768A-9E94-4E77-AD63-89EAB8F42E7D}">
      <dgm:prSet/>
      <dgm:spPr/>
      <dgm:t>
        <a:bodyPr/>
        <a:lstStyle/>
        <a:p>
          <a:endParaRPr lang="en-US"/>
        </a:p>
      </dgm:t>
    </dgm:pt>
    <dgm:pt modelId="{2A205C49-775B-40B3-B68D-F7D6BC8DB6DF}">
      <dgm:prSet/>
      <dgm:spPr/>
      <dgm:t>
        <a:bodyPr/>
        <a:lstStyle/>
        <a:p>
          <a:pPr rtl="0"/>
          <a:r>
            <a:rPr lang="en-US" dirty="0"/>
            <a:t>Are not employed upon completion of your studies</a:t>
          </a:r>
        </a:p>
      </dgm:t>
    </dgm:pt>
    <dgm:pt modelId="{08B8702C-7C42-44D0-8986-A7FF872A7D48}" type="parTrans" cxnId="{5F896098-FC3D-4A95-AB27-71551E1CA07D}">
      <dgm:prSet/>
      <dgm:spPr/>
      <dgm:t>
        <a:bodyPr/>
        <a:lstStyle/>
        <a:p>
          <a:endParaRPr lang="en-US"/>
        </a:p>
      </dgm:t>
    </dgm:pt>
    <dgm:pt modelId="{95E80446-1981-4D51-9D2F-8539CB0F417E}" type="sibTrans" cxnId="{5F896098-FC3D-4A95-AB27-71551E1CA07D}">
      <dgm:prSet/>
      <dgm:spPr/>
      <dgm:t>
        <a:bodyPr/>
        <a:lstStyle/>
        <a:p>
          <a:endParaRPr lang="en-US"/>
        </a:p>
      </dgm:t>
    </dgm:pt>
    <dgm:pt modelId="{23374445-BD4A-4F6F-9038-BBEC66EC05EA}">
      <dgm:prSet/>
      <dgm:spPr/>
      <dgm:t>
        <a:bodyPr/>
        <a:lstStyle/>
        <a:p>
          <a:pPr rtl="0"/>
          <a:r>
            <a:rPr lang="en-US" dirty="0"/>
            <a:t>Feel that the education you received did not meet your expectations </a:t>
          </a:r>
        </a:p>
      </dgm:t>
    </dgm:pt>
    <dgm:pt modelId="{CE54C389-06BE-41D1-A1BF-C8F9AC3DEB71}" type="parTrans" cxnId="{CF4A1E89-55D2-4970-A267-189BFD246F4E}">
      <dgm:prSet/>
      <dgm:spPr/>
      <dgm:t>
        <a:bodyPr/>
        <a:lstStyle/>
        <a:p>
          <a:endParaRPr lang="en-US"/>
        </a:p>
      </dgm:t>
    </dgm:pt>
    <dgm:pt modelId="{294C121A-B5DF-41E0-A7CA-C2B98E28C935}" type="sibTrans" cxnId="{CF4A1E89-55D2-4970-A267-189BFD246F4E}">
      <dgm:prSet/>
      <dgm:spPr/>
      <dgm:t>
        <a:bodyPr/>
        <a:lstStyle/>
        <a:p>
          <a:endParaRPr lang="en-US"/>
        </a:p>
      </dgm:t>
    </dgm:pt>
    <dgm:pt modelId="{722D346E-BC42-4DF3-8BA3-4A1FBF12443F}">
      <dgm:prSet/>
      <dgm:spPr/>
      <dgm:t>
        <a:bodyPr/>
        <a:lstStyle/>
        <a:p>
          <a:pPr rtl="0"/>
          <a:r>
            <a:rPr lang="en-US" dirty="0"/>
            <a:t>File bankruptcy. (Generally, student loans are not cancelled or discharged.)</a:t>
          </a:r>
        </a:p>
      </dgm:t>
    </dgm:pt>
    <dgm:pt modelId="{2F84CD8D-312B-4D4F-9E48-2B58A963DFF3}" type="parTrans" cxnId="{CDA6511F-42D6-48BF-AE24-BC53E8804AB4}">
      <dgm:prSet/>
      <dgm:spPr/>
      <dgm:t>
        <a:bodyPr/>
        <a:lstStyle/>
        <a:p>
          <a:endParaRPr lang="en-US"/>
        </a:p>
      </dgm:t>
    </dgm:pt>
    <dgm:pt modelId="{31BBD555-D63E-4F42-8636-088CF126A8A7}" type="sibTrans" cxnId="{CDA6511F-42D6-48BF-AE24-BC53E8804AB4}">
      <dgm:prSet/>
      <dgm:spPr/>
      <dgm:t>
        <a:bodyPr/>
        <a:lstStyle/>
        <a:p>
          <a:endParaRPr lang="en-US"/>
        </a:p>
      </dgm:t>
    </dgm:pt>
    <dgm:pt modelId="{C56695EF-632C-4C64-A9EE-C0367AF6581C}" type="pres">
      <dgm:prSet presAssocID="{C1FFE509-15FA-4716-BACB-080B74B1C266}" presName="diagram" presStyleCnt="0">
        <dgm:presLayoutVars>
          <dgm:dir/>
          <dgm:resizeHandles val="exact"/>
        </dgm:presLayoutVars>
      </dgm:prSet>
      <dgm:spPr/>
    </dgm:pt>
    <dgm:pt modelId="{7795D8F4-DFBB-41A8-AF46-AD74CEA7930A}" type="pres">
      <dgm:prSet presAssocID="{04EACEBA-0423-489C-AA36-84134A1446CF}" presName="node" presStyleLbl="node1" presStyleIdx="0" presStyleCnt="5">
        <dgm:presLayoutVars>
          <dgm:bulletEnabled val="1"/>
        </dgm:presLayoutVars>
      </dgm:prSet>
      <dgm:spPr/>
    </dgm:pt>
    <dgm:pt modelId="{7287D6EC-024F-466F-9139-DA2C7C3075FF}" type="pres">
      <dgm:prSet presAssocID="{E97E31CD-1392-4D46-98A3-8C5C1C5C8227}" presName="sibTrans" presStyleCnt="0"/>
      <dgm:spPr/>
    </dgm:pt>
    <dgm:pt modelId="{FE5DB690-C84F-4DF2-B639-C1B8C4FEE589}" type="pres">
      <dgm:prSet presAssocID="{8D4D546D-A617-41D1-91A2-2EF04723BE14}" presName="node" presStyleLbl="node1" presStyleIdx="1" presStyleCnt="5">
        <dgm:presLayoutVars>
          <dgm:bulletEnabled val="1"/>
        </dgm:presLayoutVars>
      </dgm:prSet>
      <dgm:spPr/>
    </dgm:pt>
    <dgm:pt modelId="{7D0E90F6-0929-467C-996F-9EBCE4A2C6C4}" type="pres">
      <dgm:prSet presAssocID="{08815FF2-C498-4A5B-8A1D-D91BB15FAA0E}" presName="sibTrans" presStyleCnt="0"/>
      <dgm:spPr/>
    </dgm:pt>
    <dgm:pt modelId="{A80F887F-EF8B-45A3-B00D-34A2259D4C93}" type="pres">
      <dgm:prSet presAssocID="{2A205C49-775B-40B3-B68D-F7D6BC8DB6DF}" presName="node" presStyleLbl="node1" presStyleIdx="2" presStyleCnt="5">
        <dgm:presLayoutVars>
          <dgm:bulletEnabled val="1"/>
        </dgm:presLayoutVars>
      </dgm:prSet>
      <dgm:spPr/>
    </dgm:pt>
    <dgm:pt modelId="{E72E5919-6975-4FAF-96BD-CF5BE9EB81E7}" type="pres">
      <dgm:prSet presAssocID="{95E80446-1981-4D51-9D2F-8539CB0F417E}" presName="sibTrans" presStyleCnt="0"/>
      <dgm:spPr/>
    </dgm:pt>
    <dgm:pt modelId="{D40CBAE3-884D-4141-8B16-1632213BE266}" type="pres">
      <dgm:prSet presAssocID="{23374445-BD4A-4F6F-9038-BBEC66EC05EA}" presName="node" presStyleLbl="node1" presStyleIdx="3" presStyleCnt="5">
        <dgm:presLayoutVars>
          <dgm:bulletEnabled val="1"/>
        </dgm:presLayoutVars>
      </dgm:prSet>
      <dgm:spPr/>
    </dgm:pt>
    <dgm:pt modelId="{78B15730-6880-4452-B165-A831F3EC61B8}" type="pres">
      <dgm:prSet presAssocID="{294C121A-B5DF-41E0-A7CA-C2B98E28C935}" presName="sibTrans" presStyleCnt="0"/>
      <dgm:spPr/>
    </dgm:pt>
    <dgm:pt modelId="{7D847420-7885-43C5-BAFE-A7940013CED6}" type="pres">
      <dgm:prSet presAssocID="{722D346E-BC42-4DF3-8BA3-4A1FBF12443F}" presName="node" presStyleLbl="node1" presStyleIdx="4" presStyleCnt="5">
        <dgm:presLayoutVars>
          <dgm:bulletEnabled val="1"/>
        </dgm:presLayoutVars>
      </dgm:prSet>
      <dgm:spPr/>
    </dgm:pt>
  </dgm:ptLst>
  <dgm:cxnLst>
    <dgm:cxn modelId="{CDA6511F-42D6-48BF-AE24-BC53E8804AB4}" srcId="{C1FFE509-15FA-4716-BACB-080B74B1C266}" destId="{722D346E-BC42-4DF3-8BA3-4A1FBF12443F}" srcOrd="4" destOrd="0" parTransId="{2F84CD8D-312B-4D4F-9E48-2B58A963DFF3}" sibTransId="{31BBD555-D63E-4F42-8636-088CF126A8A7}"/>
    <dgm:cxn modelId="{99B23727-B7F4-4786-9C80-CE792305EAA8}" type="presOf" srcId="{8D4D546D-A617-41D1-91A2-2EF04723BE14}" destId="{FE5DB690-C84F-4DF2-B639-C1B8C4FEE589}" srcOrd="0" destOrd="0" presId="urn:microsoft.com/office/officeart/2005/8/layout/default"/>
    <dgm:cxn modelId="{D976236B-8B61-4C21-A024-2B3290D538BA}" type="presOf" srcId="{C1FFE509-15FA-4716-BACB-080B74B1C266}" destId="{C56695EF-632C-4C64-A9EE-C0367AF6581C}" srcOrd="0" destOrd="0" presId="urn:microsoft.com/office/officeart/2005/8/layout/default"/>
    <dgm:cxn modelId="{5BD96A51-6E35-4A92-B69F-DCEFF8B86091}" type="presOf" srcId="{04EACEBA-0423-489C-AA36-84134A1446CF}" destId="{7795D8F4-DFBB-41A8-AF46-AD74CEA7930A}" srcOrd="0" destOrd="0" presId="urn:microsoft.com/office/officeart/2005/8/layout/default"/>
    <dgm:cxn modelId="{0520C774-2459-45DB-BFC6-7B42680B6653}" type="presOf" srcId="{2A205C49-775B-40B3-B68D-F7D6BC8DB6DF}" destId="{A80F887F-EF8B-45A3-B00D-34A2259D4C93}" srcOrd="0" destOrd="0" presId="urn:microsoft.com/office/officeart/2005/8/layout/default"/>
    <dgm:cxn modelId="{3B22BE7E-75C4-4416-A8DF-3B4A47C34EEE}" type="presOf" srcId="{23374445-BD4A-4F6F-9038-BBEC66EC05EA}" destId="{D40CBAE3-884D-4141-8B16-1632213BE266}" srcOrd="0" destOrd="0" presId="urn:microsoft.com/office/officeart/2005/8/layout/default"/>
    <dgm:cxn modelId="{FD0DD584-765C-4DE7-9AF2-5D9F1D53CB24}" srcId="{C1FFE509-15FA-4716-BACB-080B74B1C266}" destId="{04EACEBA-0423-489C-AA36-84134A1446CF}" srcOrd="0" destOrd="0" parTransId="{726AB8CF-6550-4096-9EA9-165A4965F7FB}" sibTransId="{E97E31CD-1392-4D46-98A3-8C5C1C5C8227}"/>
    <dgm:cxn modelId="{CF4A1E89-55D2-4970-A267-189BFD246F4E}" srcId="{C1FFE509-15FA-4716-BACB-080B74B1C266}" destId="{23374445-BD4A-4F6F-9038-BBEC66EC05EA}" srcOrd="3" destOrd="0" parTransId="{CE54C389-06BE-41D1-A1BF-C8F9AC3DEB71}" sibTransId="{294C121A-B5DF-41E0-A7CA-C2B98E28C935}"/>
    <dgm:cxn modelId="{316A768A-9E94-4E77-AD63-89EAB8F42E7D}" srcId="{C1FFE509-15FA-4716-BACB-080B74B1C266}" destId="{8D4D546D-A617-41D1-91A2-2EF04723BE14}" srcOrd="1" destOrd="0" parTransId="{52B8F94A-3A83-4C79-8B41-89ACE1E1766D}" sibTransId="{08815FF2-C498-4A5B-8A1D-D91BB15FAA0E}"/>
    <dgm:cxn modelId="{5F896098-FC3D-4A95-AB27-71551E1CA07D}" srcId="{C1FFE509-15FA-4716-BACB-080B74B1C266}" destId="{2A205C49-775B-40B3-B68D-F7D6BC8DB6DF}" srcOrd="2" destOrd="0" parTransId="{08B8702C-7C42-44D0-8986-A7FF872A7D48}" sibTransId="{95E80446-1981-4D51-9D2F-8539CB0F417E}"/>
    <dgm:cxn modelId="{17443DB8-64A4-4193-B8C4-BAA984B0668F}" type="presOf" srcId="{722D346E-BC42-4DF3-8BA3-4A1FBF12443F}" destId="{7D847420-7885-43C5-BAFE-A7940013CED6}" srcOrd="0" destOrd="0" presId="urn:microsoft.com/office/officeart/2005/8/layout/default"/>
    <dgm:cxn modelId="{FD695061-60C5-4AA9-9B3C-DD764C612F10}" type="presParOf" srcId="{C56695EF-632C-4C64-A9EE-C0367AF6581C}" destId="{7795D8F4-DFBB-41A8-AF46-AD74CEA7930A}" srcOrd="0" destOrd="0" presId="urn:microsoft.com/office/officeart/2005/8/layout/default"/>
    <dgm:cxn modelId="{73658DD1-47EB-4D09-B66B-DE225A2987B0}" type="presParOf" srcId="{C56695EF-632C-4C64-A9EE-C0367AF6581C}" destId="{7287D6EC-024F-466F-9139-DA2C7C3075FF}" srcOrd="1" destOrd="0" presId="urn:microsoft.com/office/officeart/2005/8/layout/default"/>
    <dgm:cxn modelId="{67057B89-618D-4348-B856-02E8760174D6}" type="presParOf" srcId="{C56695EF-632C-4C64-A9EE-C0367AF6581C}" destId="{FE5DB690-C84F-4DF2-B639-C1B8C4FEE589}" srcOrd="2" destOrd="0" presId="urn:microsoft.com/office/officeart/2005/8/layout/default"/>
    <dgm:cxn modelId="{7B5BFD34-056A-4D72-8373-0603B1E3DEDD}" type="presParOf" srcId="{C56695EF-632C-4C64-A9EE-C0367AF6581C}" destId="{7D0E90F6-0929-467C-996F-9EBCE4A2C6C4}" srcOrd="3" destOrd="0" presId="urn:microsoft.com/office/officeart/2005/8/layout/default"/>
    <dgm:cxn modelId="{DFD6A5D8-EFAC-45E7-9946-4B6CECC7F63A}" type="presParOf" srcId="{C56695EF-632C-4C64-A9EE-C0367AF6581C}" destId="{A80F887F-EF8B-45A3-B00D-34A2259D4C93}" srcOrd="4" destOrd="0" presId="urn:microsoft.com/office/officeart/2005/8/layout/default"/>
    <dgm:cxn modelId="{BA0940F3-5F40-412E-9716-AABAE2B12182}" type="presParOf" srcId="{C56695EF-632C-4C64-A9EE-C0367AF6581C}" destId="{E72E5919-6975-4FAF-96BD-CF5BE9EB81E7}" srcOrd="5" destOrd="0" presId="urn:microsoft.com/office/officeart/2005/8/layout/default"/>
    <dgm:cxn modelId="{C9297651-44D7-4304-90A3-62C54CA7BE05}" type="presParOf" srcId="{C56695EF-632C-4C64-A9EE-C0367AF6581C}" destId="{D40CBAE3-884D-4141-8B16-1632213BE266}" srcOrd="6" destOrd="0" presId="urn:microsoft.com/office/officeart/2005/8/layout/default"/>
    <dgm:cxn modelId="{EBDCCEA7-C45F-4115-9CC4-187D61EC398C}" type="presParOf" srcId="{C56695EF-632C-4C64-A9EE-C0367AF6581C}" destId="{78B15730-6880-4452-B165-A831F3EC61B8}" srcOrd="7" destOrd="0" presId="urn:microsoft.com/office/officeart/2005/8/layout/default"/>
    <dgm:cxn modelId="{3DF3F417-828D-4ED8-96E6-CA8340E1B9EE}" type="presParOf" srcId="{C56695EF-632C-4C64-A9EE-C0367AF6581C}" destId="{7D847420-7885-43C5-BAFE-A7940013CE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47240D-95D0-4C6B-9695-F3F76CD72A94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E298EA-00A0-4C08-8F53-0E0DAF3CEA7D}">
      <dgm:prSet/>
      <dgm:spPr/>
      <dgm:t>
        <a:bodyPr/>
        <a:lstStyle/>
        <a:p>
          <a:pPr rtl="0"/>
          <a:r>
            <a:rPr lang="en-US" dirty="0"/>
            <a:t>Borrow conservatively</a:t>
          </a:r>
        </a:p>
      </dgm:t>
    </dgm:pt>
    <dgm:pt modelId="{94C42279-46DB-4FEC-AB92-89BD97B63065}" type="parTrans" cxnId="{45ED576B-6D90-4EFC-934B-961D4A1B28FD}">
      <dgm:prSet/>
      <dgm:spPr/>
      <dgm:t>
        <a:bodyPr/>
        <a:lstStyle/>
        <a:p>
          <a:endParaRPr lang="en-US"/>
        </a:p>
      </dgm:t>
    </dgm:pt>
    <dgm:pt modelId="{3037302D-4BC8-4E42-95CA-F9DA3C39AAB5}" type="sibTrans" cxnId="{45ED576B-6D90-4EFC-934B-961D4A1B28FD}">
      <dgm:prSet/>
      <dgm:spPr/>
      <dgm:t>
        <a:bodyPr/>
        <a:lstStyle/>
        <a:p>
          <a:endParaRPr lang="en-US"/>
        </a:p>
      </dgm:t>
    </dgm:pt>
    <dgm:pt modelId="{11557129-5D79-416E-A2F7-09CD072BB991}">
      <dgm:prSet/>
      <dgm:spPr/>
      <dgm:t>
        <a:bodyPr/>
        <a:lstStyle/>
        <a:p>
          <a:pPr rtl="0"/>
          <a:r>
            <a:rPr lang="en-US"/>
            <a:t>Maintain satisfactory academic progress</a:t>
          </a:r>
        </a:p>
      </dgm:t>
    </dgm:pt>
    <dgm:pt modelId="{DFA17DF5-17B0-4A72-966E-CF7275ED8D1E}" type="parTrans" cxnId="{660EA172-724A-4072-8B33-66EE97A5A6AF}">
      <dgm:prSet/>
      <dgm:spPr/>
      <dgm:t>
        <a:bodyPr/>
        <a:lstStyle/>
        <a:p>
          <a:endParaRPr lang="en-US"/>
        </a:p>
      </dgm:t>
    </dgm:pt>
    <dgm:pt modelId="{B89BA838-4F32-4EF1-B26A-523BFEB2C819}" type="sibTrans" cxnId="{660EA172-724A-4072-8B33-66EE97A5A6AF}">
      <dgm:prSet/>
      <dgm:spPr/>
      <dgm:t>
        <a:bodyPr/>
        <a:lstStyle/>
        <a:p>
          <a:endParaRPr lang="en-US"/>
        </a:p>
      </dgm:t>
    </dgm:pt>
    <dgm:pt modelId="{269D4B42-D59C-40DB-9B1C-F4A13D953A7C}">
      <dgm:prSet/>
      <dgm:spPr/>
      <dgm:t>
        <a:bodyPr/>
        <a:lstStyle/>
        <a:p>
          <a:pPr rtl="0"/>
          <a:r>
            <a:rPr lang="en-US" dirty="0"/>
            <a:t>Understand withdrawals and refunds</a:t>
          </a:r>
        </a:p>
      </dgm:t>
    </dgm:pt>
    <dgm:pt modelId="{E2B69AD8-4A80-4C71-93BB-B998102F2999}" type="parTrans" cxnId="{315270EC-42F8-4724-848D-1D374E3A2926}">
      <dgm:prSet/>
      <dgm:spPr/>
      <dgm:t>
        <a:bodyPr/>
        <a:lstStyle/>
        <a:p>
          <a:endParaRPr lang="en-US"/>
        </a:p>
      </dgm:t>
    </dgm:pt>
    <dgm:pt modelId="{12B55DC7-311E-4963-B3F6-CEFCE7C94B6C}" type="sibTrans" cxnId="{315270EC-42F8-4724-848D-1D374E3A2926}">
      <dgm:prSet/>
      <dgm:spPr/>
      <dgm:t>
        <a:bodyPr/>
        <a:lstStyle/>
        <a:p>
          <a:endParaRPr lang="en-US"/>
        </a:p>
      </dgm:t>
    </dgm:pt>
    <dgm:pt modelId="{7AEB1F61-1FDD-420A-A84A-074C727A9E1C}">
      <dgm:prSet/>
      <dgm:spPr/>
      <dgm:t>
        <a:bodyPr/>
        <a:lstStyle/>
        <a:p>
          <a:pPr rtl="0"/>
          <a:r>
            <a:rPr lang="en-US"/>
            <a:t>Keep in contact with your servicer</a:t>
          </a:r>
        </a:p>
      </dgm:t>
    </dgm:pt>
    <dgm:pt modelId="{8116960D-E059-401F-96DA-98A791AE021A}" type="parTrans" cxnId="{8510578D-F1F5-4577-979D-83F97DF9D330}">
      <dgm:prSet/>
      <dgm:spPr/>
      <dgm:t>
        <a:bodyPr/>
        <a:lstStyle/>
        <a:p>
          <a:endParaRPr lang="en-US"/>
        </a:p>
      </dgm:t>
    </dgm:pt>
    <dgm:pt modelId="{15747DEA-9D0F-44BB-A6E3-CBB8E6D0BC20}" type="sibTrans" cxnId="{8510578D-F1F5-4577-979D-83F97DF9D330}">
      <dgm:prSet/>
      <dgm:spPr/>
      <dgm:t>
        <a:bodyPr/>
        <a:lstStyle/>
        <a:p>
          <a:endParaRPr lang="en-US"/>
        </a:p>
      </dgm:t>
    </dgm:pt>
    <dgm:pt modelId="{FB0AF7B2-6608-48CE-94D3-A8E8F3B318A4}" type="pres">
      <dgm:prSet presAssocID="{1F47240D-95D0-4C6B-9695-F3F76CD72A94}" presName="matrix" presStyleCnt="0">
        <dgm:presLayoutVars>
          <dgm:chMax val="1"/>
          <dgm:dir/>
          <dgm:resizeHandles val="exact"/>
        </dgm:presLayoutVars>
      </dgm:prSet>
      <dgm:spPr/>
    </dgm:pt>
    <dgm:pt modelId="{84EB3685-AA59-4F8A-8EE1-94FF4420DBBD}" type="pres">
      <dgm:prSet presAssocID="{1F47240D-95D0-4C6B-9695-F3F76CD72A94}" presName="diamond" presStyleLbl="bgShp" presStyleIdx="0" presStyleCnt="1"/>
      <dgm:spPr/>
    </dgm:pt>
    <dgm:pt modelId="{5712A02D-B9AE-4E9E-B353-CC209EE27BBB}" type="pres">
      <dgm:prSet presAssocID="{1F47240D-95D0-4C6B-9695-F3F76CD72A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ADD123-19BF-4AC3-96D1-54293A54FE80}" type="pres">
      <dgm:prSet presAssocID="{1F47240D-95D0-4C6B-9695-F3F76CD72A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AD21DE-0EC5-49D3-AC49-2CA03D57DDB7}" type="pres">
      <dgm:prSet presAssocID="{1F47240D-95D0-4C6B-9695-F3F76CD72A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0A219B-BC48-4BD7-A83B-1E9675A1FDA1}" type="pres">
      <dgm:prSet presAssocID="{1F47240D-95D0-4C6B-9695-F3F76CD72A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396603-79B6-4232-AA0C-9FCDCBF96A1D}" type="presOf" srcId="{11557129-5D79-416E-A2F7-09CD072BB991}" destId="{6CADD123-19BF-4AC3-96D1-54293A54FE80}" srcOrd="0" destOrd="0" presId="urn:microsoft.com/office/officeart/2005/8/layout/matrix3"/>
    <dgm:cxn modelId="{F7C2AF22-3EF4-4D61-B7B3-30248C237266}" type="presOf" srcId="{269D4B42-D59C-40DB-9B1C-F4A13D953A7C}" destId="{59AD21DE-0EC5-49D3-AC49-2CA03D57DDB7}" srcOrd="0" destOrd="0" presId="urn:microsoft.com/office/officeart/2005/8/layout/matrix3"/>
    <dgm:cxn modelId="{45ED576B-6D90-4EFC-934B-961D4A1B28FD}" srcId="{1F47240D-95D0-4C6B-9695-F3F76CD72A94}" destId="{16E298EA-00A0-4C08-8F53-0E0DAF3CEA7D}" srcOrd="0" destOrd="0" parTransId="{94C42279-46DB-4FEC-AB92-89BD97B63065}" sibTransId="{3037302D-4BC8-4E42-95CA-F9DA3C39AAB5}"/>
    <dgm:cxn modelId="{660EA172-724A-4072-8B33-66EE97A5A6AF}" srcId="{1F47240D-95D0-4C6B-9695-F3F76CD72A94}" destId="{11557129-5D79-416E-A2F7-09CD072BB991}" srcOrd="1" destOrd="0" parTransId="{DFA17DF5-17B0-4A72-966E-CF7275ED8D1E}" sibTransId="{B89BA838-4F32-4EF1-B26A-523BFEB2C819}"/>
    <dgm:cxn modelId="{8510578D-F1F5-4577-979D-83F97DF9D330}" srcId="{1F47240D-95D0-4C6B-9695-F3F76CD72A94}" destId="{7AEB1F61-1FDD-420A-A84A-074C727A9E1C}" srcOrd="3" destOrd="0" parTransId="{8116960D-E059-401F-96DA-98A791AE021A}" sibTransId="{15747DEA-9D0F-44BB-A6E3-CBB8E6D0BC20}"/>
    <dgm:cxn modelId="{35A41B98-0473-43E8-9D0F-A812EBBF2975}" type="presOf" srcId="{16E298EA-00A0-4C08-8F53-0E0DAF3CEA7D}" destId="{5712A02D-B9AE-4E9E-B353-CC209EE27BBB}" srcOrd="0" destOrd="0" presId="urn:microsoft.com/office/officeart/2005/8/layout/matrix3"/>
    <dgm:cxn modelId="{04F213B2-FE40-4DFA-9F47-4552E2585619}" type="presOf" srcId="{7AEB1F61-1FDD-420A-A84A-074C727A9E1C}" destId="{BA0A219B-BC48-4BD7-A83B-1E9675A1FDA1}" srcOrd="0" destOrd="0" presId="urn:microsoft.com/office/officeart/2005/8/layout/matrix3"/>
    <dgm:cxn modelId="{B0DED2D0-6D6E-4B7B-99A1-5EC2AF9ADC55}" type="presOf" srcId="{1F47240D-95D0-4C6B-9695-F3F76CD72A94}" destId="{FB0AF7B2-6608-48CE-94D3-A8E8F3B318A4}" srcOrd="0" destOrd="0" presId="urn:microsoft.com/office/officeart/2005/8/layout/matrix3"/>
    <dgm:cxn modelId="{315270EC-42F8-4724-848D-1D374E3A2926}" srcId="{1F47240D-95D0-4C6B-9695-F3F76CD72A94}" destId="{269D4B42-D59C-40DB-9B1C-F4A13D953A7C}" srcOrd="2" destOrd="0" parTransId="{E2B69AD8-4A80-4C71-93BB-B998102F2999}" sibTransId="{12B55DC7-311E-4963-B3F6-CEFCE7C94B6C}"/>
    <dgm:cxn modelId="{C29A4E0A-C5A4-463B-A985-A5B3B0DA247C}" type="presParOf" srcId="{FB0AF7B2-6608-48CE-94D3-A8E8F3B318A4}" destId="{84EB3685-AA59-4F8A-8EE1-94FF4420DBBD}" srcOrd="0" destOrd="0" presId="urn:microsoft.com/office/officeart/2005/8/layout/matrix3"/>
    <dgm:cxn modelId="{09D6D5F7-090E-444E-88AD-F1266FBC354E}" type="presParOf" srcId="{FB0AF7B2-6608-48CE-94D3-A8E8F3B318A4}" destId="{5712A02D-B9AE-4E9E-B353-CC209EE27BBB}" srcOrd="1" destOrd="0" presId="urn:microsoft.com/office/officeart/2005/8/layout/matrix3"/>
    <dgm:cxn modelId="{E406B96F-30A2-4AEA-97EE-940E23C30B29}" type="presParOf" srcId="{FB0AF7B2-6608-48CE-94D3-A8E8F3B318A4}" destId="{6CADD123-19BF-4AC3-96D1-54293A54FE80}" srcOrd="2" destOrd="0" presId="urn:microsoft.com/office/officeart/2005/8/layout/matrix3"/>
    <dgm:cxn modelId="{6CCE4DE4-AE53-4919-AF40-7AA91F06F550}" type="presParOf" srcId="{FB0AF7B2-6608-48CE-94D3-A8E8F3B318A4}" destId="{59AD21DE-0EC5-49D3-AC49-2CA03D57DDB7}" srcOrd="3" destOrd="0" presId="urn:microsoft.com/office/officeart/2005/8/layout/matrix3"/>
    <dgm:cxn modelId="{F3C1360C-E959-4299-9F44-24B331D2D7C1}" type="presParOf" srcId="{FB0AF7B2-6608-48CE-94D3-A8E8F3B318A4}" destId="{BA0A219B-BC48-4BD7-A83B-1E9675A1FD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0124B6-1A4E-4931-A243-0C39483E007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AF9BF-D564-4A26-88AF-AB225CF877F4}">
      <dgm:prSet/>
      <dgm:spPr/>
      <dgm:t>
        <a:bodyPr/>
        <a:lstStyle/>
        <a:p>
          <a:pPr rtl="0"/>
          <a:r>
            <a:rPr lang="en-US" dirty="0"/>
            <a:t>Contact the ___ office at ______ if you decide to withdraw before completing your program of study.</a:t>
          </a:r>
        </a:p>
      </dgm:t>
    </dgm:pt>
    <dgm:pt modelId="{2184B038-813B-4743-B531-2B829C1DE622}" type="parTrans" cxnId="{DFBB8FF5-2216-4480-AC28-1454BE55AC35}">
      <dgm:prSet/>
      <dgm:spPr/>
      <dgm:t>
        <a:bodyPr/>
        <a:lstStyle/>
        <a:p>
          <a:endParaRPr lang="en-US"/>
        </a:p>
      </dgm:t>
    </dgm:pt>
    <dgm:pt modelId="{5FA945D9-8C54-4700-8710-6DD2892D4941}" type="sibTrans" cxnId="{DFBB8FF5-2216-4480-AC28-1454BE55AC35}">
      <dgm:prSet/>
      <dgm:spPr/>
      <dgm:t>
        <a:bodyPr/>
        <a:lstStyle/>
        <a:p>
          <a:endParaRPr lang="en-US"/>
        </a:p>
      </dgm:t>
    </dgm:pt>
    <dgm:pt modelId="{45A1603A-FF8A-4E1B-B677-10276FA376FD}">
      <dgm:prSet/>
      <dgm:spPr/>
      <dgm:t>
        <a:bodyPr/>
        <a:lstStyle/>
        <a:p>
          <a:pPr rtl="0"/>
          <a:r>
            <a:rPr lang="en-US" dirty="0"/>
            <a:t>Federal law specifies how financial assistance you earned and how much must be refunded. </a:t>
          </a:r>
        </a:p>
      </dgm:t>
    </dgm:pt>
    <dgm:pt modelId="{89BCD62E-64E0-4A32-A469-B6811A1A61AE}" type="parTrans" cxnId="{3D8C0FEB-4E25-414C-8D44-E3C8D024A0A2}">
      <dgm:prSet/>
      <dgm:spPr/>
      <dgm:t>
        <a:bodyPr/>
        <a:lstStyle/>
        <a:p>
          <a:endParaRPr lang="en-US"/>
        </a:p>
      </dgm:t>
    </dgm:pt>
    <dgm:pt modelId="{DFE715F4-6039-4240-9218-500F559A76E4}" type="sibTrans" cxnId="{3D8C0FEB-4E25-414C-8D44-E3C8D024A0A2}">
      <dgm:prSet/>
      <dgm:spPr/>
      <dgm:t>
        <a:bodyPr/>
        <a:lstStyle/>
        <a:p>
          <a:endParaRPr lang="en-US"/>
        </a:p>
      </dgm:t>
    </dgm:pt>
    <dgm:pt modelId="{C8A97F9F-85BA-486C-B5C4-1098460788DA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dirty="0"/>
            <a:t>You may have to repay aid received, if you earned less than you received.	</a:t>
          </a:r>
        </a:p>
      </dgm:t>
    </dgm:pt>
    <dgm:pt modelId="{63A85FAB-121A-41E4-A449-CDD2FB6ABBFF}" type="parTrans" cxnId="{BA0CB6B1-32E2-4C22-8B9D-99EBCA1CC7B7}">
      <dgm:prSet/>
      <dgm:spPr/>
      <dgm:t>
        <a:bodyPr/>
        <a:lstStyle/>
        <a:p>
          <a:endParaRPr lang="en-US"/>
        </a:p>
      </dgm:t>
    </dgm:pt>
    <dgm:pt modelId="{7A0E0710-08EA-4209-9E07-0E14A199534D}" type="sibTrans" cxnId="{BA0CB6B1-32E2-4C22-8B9D-99EBCA1CC7B7}">
      <dgm:prSet/>
      <dgm:spPr/>
      <dgm:t>
        <a:bodyPr/>
        <a:lstStyle/>
        <a:p>
          <a:endParaRPr lang="en-US"/>
        </a:p>
      </dgm:t>
    </dgm:pt>
    <dgm:pt modelId="{4436B4F5-61E1-422F-A116-B835EBFDEEF8}">
      <dgm:prSet/>
      <dgm:spPr/>
      <dgm:t>
        <a:bodyPr/>
        <a:lstStyle/>
        <a:p>
          <a:pPr rtl="0"/>
          <a:r>
            <a:rPr lang="en-US" dirty="0"/>
            <a:t>The school will have to refund excess funds in a specific order.</a:t>
          </a:r>
        </a:p>
      </dgm:t>
    </dgm:pt>
    <dgm:pt modelId="{B23C79C3-7148-40AC-8FC0-C60483388E18}" type="parTrans" cxnId="{44FB53AB-4E5C-4548-A443-08CE1C298CD9}">
      <dgm:prSet/>
      <dgm:spPr/>
      <dgm:t>
        <a:bodyPr/>
        <a:lstStyle/>
        <a:p>
          <a:endParaRPr lang="en-US"/>
        </a:p>
      </dgm:t>
    </dgm:pt>
    <dgm:pt modelId="{D4D81B5F-518C-46A9-BFED-14119E812067}" type="sibTrans" cxnId="{44FB53AB-4E5C-4548-A443-08CE1C298CD9}">
      <dgm:prSet/>
      <dgm:spPr/>
      <dgm:t>
        <a:bodyPr/>
        <a:lstStyle/>
        <a:p>
          <a:endParaRPr lang="en-US"/>
        </a:p>
      </dgm:t>
    </dgm:pt>
    <dgm:pt modelId="{261EE44A-5B3D-40B7-9130-3A7CE0D0E0BC}" type="pres">
      <dgm:prSet presAssocID="{CC0124B6-1A4E-4931-A243-0C39483E0070}" presName="linear" presStyleCnt="0">
        <dgm:presLayoutVars>
          <dgm:animLvl val="lvl"/>
          <dgm:resizeHandles val="exact"/>
        </dgm:presLayoutVars>
      </dgm:prSet>
      <dgm:spPr/>
    </dgm:pt>
    <dgm:pt modelId="{9F7F9334-19E6-457E-B324-6E52A053DB97}" type="pres">
      <dgm:prSet presAssocID="{4A1AF9BF-D564-4A26-88AF-AB225CF877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58AFCE-8BCF-4F2C-8D19-6593B76E0B53}" type="pres">
      <dgm:prSet presAssocID="{5FA945D9-8C54-4700-8710-6DD2892D4941}" presName="spacer" presStyleCnt="0"/>
      <dgm:spPr/>
    </dgm:pt>
    <dgm:pt modelId="{3A73078C-8355-44E6-89F4-D5FDA640CB96}" type="pres">
      <dgm:prSet presAssocID="{45A1603A-FF8A-4E1B-B677-10276FA376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FC10FC-499A-45AA-B32E-1586DF0A8EEA}" type="pres">
      <dgm:prSet presAssocID="{DFE715F4-6039-4240-9218-500F559A76E4}" presName="spacer" presStyleCnt="0"/>
      <dgm:spPr/>
    </dgm:pt>
    <dgm:pt modelId="{ACC7B1AA-80E1-4F6D-B487-F911B59B2955}" type="pres">
      <dgm:prSet presAssocID="{C8A97F9F-85BA-486C-B5C4-1098460788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3EFAFC-1B4F-493D-B1C0-2BBBBF4F61DB}" type="pres">
      <dgm:prSet presAssocID="{7A0E0710-08EA-4209-9E07-0E14A199534D}" presName="spacer" presStyleCnt="0"/>
      <dgm:spPr/>
    </dgm:pt>
    <dgm:pt modelId="{D7A6D255-5745-4E79-A3AE-538F74247B2F}" type="pres">
      <dgm:prSet presAssocID="{4436B4F5-61E1-422F-A116-B835EBFDEE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D9B1C1F-8614-49EB-93EF-1A16805EE8DA}" type="presOf" srcId="{45A1603A-FF8A-4E1B-B677-10276FA376FD}" destId="{3A73078C-8355-44E6-89F4-D5FDA640CB96}" srcOrd="0" destOrd="0" presId="urn:microsoft.com/office/officeart/2005/8/layout/vList2"/>
    <dgm:cxn modelId="{88F83035-82CB-430C-B799-985478A8064E}" type="presOf" srcId="{C8A97F9F-85BA-486C-B5C4-1098460788DA}" destId="{ACC7B1AA-80E1-4F6D-B487-F911B59B2955}" srcOrd="0" destOrd="0" presId="urn:microsoft.com/office/officeart/2005/8/layout/vList2"/>
    <dgm:cxn modelId="{AAF1078D-FEF0-42A1-8BCB-8F4536D70F1E}" type="presOf" srcId="{4A1AF9BF-D564-4A26-88AF-AB225CF877F4}" destId="{9F7F9334-19E6-457E-B324-6E52A053DB97}" srcOrd="0" destOrd="0" presId="urn:microsoft.com/office/officeart/2005/8/layout/vList2"/>
    <dgm:cxn modelId="{D7FEEE8F-9499-46B2-B042-F1C6E8FFD883}" type="presOf" srcId="{4436B4F5-61E1-422F-A116-B835EBFDEEF8}" destId="{D7A6D255-5745-4E79-A3AE-538F74247B2F}" srcOrd="0" destOrd="0" presId="urn:microsoft.com/office/officeart/2005/8/layout/vList2"/>
    <dgm:cxn modelId="{3C46A293-CE59-467A-9E87-32FEE121CE5B}" type="presOf" srcId="{CC0124B6-1A4E-4931-A243-0C39483E0070}" destId="{261EE44A-5B3D-40B7-9130-3A7CE0D0E0BC}" srcOrd="0" destOrd="0" presId="urn:microsoft.com/office/officeart/2005/8/layout/vList2"/>
    <dgm:cxn modelId="{44FB53AB-4E5C-4548-A443-08CE1C298CD9}" srcId="{CC0124B6-1A4E-4931-A243-0C39483E0070}" destId="{4436B4F5-61E1-422F-A116-B835EBFDEEF8}" srcOrd="3" destOrd="0" parTransId="{B23C79C3-7148-40AC-8FC0-C60483388E18}" sibTransId="{D4D81B5F-518C-46A9-BFED-14119E812067}"/>
    <dgm:cxn modelId="{BA0CB6B1-32E2-4C22-8B9D-99EBCA1CC7B7}" srcId="{CC0124B6-1A4E-4931-A243-0C39483E0070}" destId="{C8A97F9F-85BA-486C-B5C4-1098460788DA}" srcOrd="2" destOrd="0" parTransId="{63A85FAB-121A-41E4-A449-CDD2FB6ABBFF}" sibTransId="{7A0E0710-08EA-4209-9E07-0E14A199534D}"/>
    <dgm:cxn modelId="{3D8C0FEB-4E25-414C-8D44-E3C8D024A0A2}" srcId="{CC0124B6-1A4E-4931-A243-0C39483E0070}" destId="{45A1603A-FF8A-4E1B-B677-10276FA376FD}" srcOrd="1" destOrd="0" parTransId="{89BCD62E-64E0-4A32-A469-B6811A1A61AE}" sibTransId="{DFE715F4-6039-4240-9218-500F559A76E4}"/>
    <dgm:cxn modelId="{DFBB8FF5-2216-4480-AC28-1454BE55AC35}" srcId="{CC0124B6-1A4E-4931-A243-0C39483E0070}" destId="{4A1AF9BF-D564-4A26-88AF-AB225CF877F4}" srcOrd="0" destOrd="0" parTransId="{2184B038-813B-4743-B531-2B829C1DE622}" sibTransId="{5FA945D9-8C54-4700-8710-6DD2892D4941}"/>
    <dgm:cxn modelId="{5EF479F8-610A-4234-AB4D-DD2A155A807F}" type="presParOf" srcId="{261EE44A-5B3D-40B7-9130-3A7CE0D0E0BC}" destId="{9F7F9334-19E6-457E-B324-6E52A053DB97}" srcOrd="0" destOrd="0" presId="urn:microsoft.com/office/officeart/2005/8/layout/vList2"/>
    <dgm:cxn modelId="{D3D2EAB3-5B99-4E69-B8F9-8D9F7F698575}" type="presParOf" srcId="{261EE44A-5B3D-40B7-9130-3A7CE0D0E0BC}" destId="{1758AFCE-8BCF-4F2C-8D19-6593B76E0B53}" srcOrd="1" destOrd="0" presId="urn:microsoft.com/office/officeart/2005/8/layout/vList2"/>
    <dgm:cxn modelId="{839B136D-488D-4921-9F47-B559BF1963A9}" type="presParOf" srcId="{261EE44A-5B3D-40B7-9130-3A7CE0D0E0BC}" destId="{3A73078C-8355-44E6-89F4-D5FDA640CB96}" srcOrd="2" destOrd="0" presId="urn:microsoft.com/office/officeart/2005/8/layout/vList2"/>
    <dgm:cxn modelId="{66FD153F-AB99-410E-BC44-A06C26DB2C3C}" type="presParOf" srcId="{261EE44A-5B3D-40B7-9130-3A7CE0D0E0BC}" destId="{34FC10FC-499A-45AA-B32E-1586DF0A8EEA}" srcOrd="3" destOrd="0" presId="urn:microsoft.com/office/officeart/2005/8/layout/vList2"/>
    <dgm:cxn modelId="{837D31B3-6A76-4910-9209-7CC470F60376}" type="presParOf" srcId="{261EE44A-5B3D-40B7-9130-3A7CE0D0E0BC}" destId="{ACC7B1AA-80E1-4F6D-B487-F911B59B2955}" srcOrd="4" destOrd="0" presId="urn:microsoft.com/office/officeart/2005/8/layout/vList2"/>
    <dgm:cxn modelId="{1125B6EB-15C2-429F-BAD1-FF9961AA399B}" type="presParOf" srcId="{261EE44A-5B3D-40B7-9130-3A7CE0D0E0BC}" destId="{B03EFAFC-1B4F-493D-B1C0-2BBBBF4F61DB}" srcOrd="5" destOrd="0" presId="urn:microsoft.com/office/officeart/2005/8/layout/vList2"/>
    <dgm:cxn modelId="{700F2454-A317-4D7D-8763-DFD2A127CC41}" type="presParOf" srcId="{261EE44A-5B3D-40B7-9130-3A7CE0D0E0BC}" destId="{D7A6D255-5745-4E79-A3AE-538F74247B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0124B6-1A4E-4931-A243-0C39483E007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1AF9BF-D564-4A26-88AF-AB225CF877F4}">
      <dgm:prSet/>
      <dgm:spPr/>
      <dgm:t>
        <a:bodyPr/>
        <a:lstStyle/>
        <a:p>
          <a:pPr rtl="0"/>
          <a:r>
            <a:rPr lang="en-US"/>
            <a:t>You may prepay all or part of your loan at any time without penalty. </a:t>
          </a:r>
        </a:p>
      </dgm:t>
    </dgm:pt>
    <dgm:pt modelId="{2184B038-813B-4743-B531-2B829C1DE622}" type="parTrans" cxnId="{DFBB8FF5-2216-4480-AC28-1454BE55AC35}">
      <dgm:prSet/>
      <dgm:spPr/>
      <dgm:t>
        <a:bodyPr/>
        <a:lstStyle/>
        <a:p>
          <a:endParaRPr lang="en-US"/>
        </a:p>
      </dgm:t>
    </dgm:pt>
    <dgm:pt modelId="{5FA945D9-8C54-4700-8710-6DD2892D4941}" type="sibTrans" cxnId="{DFBB8FF5-2216-4480-AC28-1454BE55AC35}">
      <dgm:prSet/>
      <dgm:spPr/>
      <dgm:t>
        <a:bodyPr/>
        <a:lstStyle/>
        <a:p>
          <a:endParaRPr lang="en-US"/>
        </a:p>
      </dgm:t>
    </dgm:pt>
    <dgm:pt modelId="{45A1603A-FF8A-4E1B-B677-10276FA376FD}">
      <dgm:prSet/>
      <dgm:spPr/>
      <dgm:t>
        <a:bodyPr/>
        <a:lstStyle/>
        <a:p>
          <a:pPr rtl="0"/>
          <a:r>
            <a:rPr lang="en-US"/>
            <a:t>Try to pay the interest accruing on your loan.</a:t>
          </a:r>
        </a:p>
      </dgm:t>
    </dgm:pt>
    <dgm:pt modelId="{89BCD62E-64E0-4A32-A469-B6811A1A61AE}" type="parTrans" cxnId="{3D8C0FEB-4E25-414C-8D44-E3C8D024A0A2}">
      <dgm:prSet/>
      <dgm:spPr/>
      <dgm:t>
        <a:bodyPr/>
        <a:lstStyle/>
        <a:p>
          <a:endParaRPr lang="en-US"/>
        </a:p>
      </dgm:t>
    </dgm:pt>
    <dgm:pt modelId="{DFE715F4-6039-4240-9218-500F559A76E4}" type="sibTrans" cxnId="{3D8C0FEB-4E25-414C-8D44-E3C8D024A0A2}">
      <dgm:prSet/>
      <dgm:spPr/>
      <dgm:t>
        <a:bodyPr/>
        <a:lstStyle/>
        <a:p>
          <a:endParaRPr lang="en-US"/>
        </a:p>
      </dgm:t>
    </dgm:pt>
    <dgm:pt modelId="{261EE44A-5B3D-40B7-9130-3A7CE0D0E0BC}" type="pres">
      <dgm:prSet presAssocID="{CC0124B6-1A4E-4931-A243-0C39483E0070}" presName="linear" presStyleCnt="0">
        <dgm:presLayoutVars>
          <dgm:animLvl val="lvl"/>
          <dgm:resizeHandles val="exact"/>
        </dgm:presLayoutVars>
      </dgm:prSet>
      <dgm:spPr/>
    </dgm:pt>
    <dgm:pt modelId="{9F7F9334-19E6-457E-B324-6E52A053DB97}" type="pres">
      <dgm:prSet presAssocID="{4A1AF9BF-D564-4A26-88AF-AB225CF877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58AFCE-8BCF-4F2C-8D19-6593B76E0B53}" type="pres">
      <dgm:prSet presAssocID="{5FA945D9-8C54-4700-8710-6DD2892D4941}" presName="spacer" presStyleCnt="0"/>
      <dgm:spPr/>
    </dgm:pt>
    <dgm:pt modelId="{3A73078C-8355-44E6-89F4-D5FDA640CB96}" type="pres">
      <dgm:prSet presAssocID="{45A1603A-FF8A-4E1B-B677-10276FA376F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E432174-0C9C-4C3F-ADD7-8BEFB7F3C7C1}" type="presOf" srcId="{4A1AF9BF-D564-4A26-88AF-AB225CF877F4}" destId="{9F7F9334-19E6-457E-B324-6E52A053DB97}" srcOrd="0" destOrd="0" presId="urn:microsoft.com/office/officeart/2005/8/layout/vList2"/>
    <dgm:cxn modelId="{58596877-3766-4517-A496-E6A755453685}" type="presOf" srcId="{CC0124B6-1A4E-4931-A243-0C39483E0070}" destId="{261EE44A-5B3D-40B7-9130-3A7CE0D0E0BC}" srcOrd="0" destOrd="0" presId="urn:microsoft.com/office/officeart/2005/8/layout/vList2"/>
    <dgm:cxn modelId="{62CF3ACE-1FB2-49F3-A7E0-F5C8D137EA78}" type="presOf" srcId="{45A1603A-FF8A-4E1B-B677-10276FA376FD}" destId="{3A73078C-8355-44E6-89F4-D5FDA640CB96}" srcOrd="0" destOrd="0" presId="urn:microsoft.com/office/officeart/2005/8/layout/vList2"/>
    <dgm:cxn modelId="{3D8C0FEB-4E25-414C-8D44-E3C8D024A0A2}" srcId="{CC0124B6-1A4E-4931-A243-0C39483E0070}" destId="{45A1603A-FF8A-4E1B-B677-10276FA376FD}" srcOrd="1" destOrd="0" parTransId="{89BCD62E-64E0-4A32-A469-B6811A1A61AE}" sibTransId="{DFE715F4-6039-4240-9218-500F559A76E4}"/>
    <dgm:cxn modelId="{DFBB8FF5-2216-4480-AC28-1454BE55AC35}" srcId="{CC0124B6-1A4E-4931-A243-0C39483E0070}" destId="{4A1AF9BF-D564-4A26-88AF-AB225CF877F4}" srcOrd="0" destOrd="0" parTransId="{2184B038-813B-4743-B531-2B829C1DE622}" sibTransId="{5FA945D9-8C54-4700-8710-6DD2892D4941}"/>
    <dgm:cxn modelId="{55206DFA-B247-4370-B465-CE95B6CB5E18}" type="presParOf" srcId="{261EE44A-5B3D-40B7-9130-3A7CE0D0E0BC}" destId="{9F7F9334-19E6-457E-B324-6E52A053DB97}" srcOrd="0" destOrd="0" presId="urn:microsoft.com/office/officeart/2005/8/layout/vList2"/>
    <dgm:cxn modelId="{87A96630-BC39-4F61-A85E-5D9D833E10B7}" type="presParOf" srcId="{261EE44A-5B3D-40B7-9130-3A7CE0D0E0BC}" destId="{1758AFCE-8BCF-4F2C-8D19-6593B76E0B53}" srcOrd="1" destOrd="0" presId="urn:microsoft.com/office/officeart/2005/8/layout/vList2"/>
    <dgm:cxn modelId="{499ED511-1AB8-4028-BD7A-4838E86BFD82}" type="presParOf" srcId="{261EE44A-5B3D-40B7-9130-3A7CE0D0E0BC}" destId="{3A73078C-8355-44E6-89F4-D5FDA640CB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A9607E-D82A-480A-9DC6-76EB2164D23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5F419C-A563-4B7D-BBAC-9863BFDA83E9}">
      <dgm:prSet/>
      <dgm:spPr/>
      <dgm:t>
        <a:bodyPr/>
        <a:lstStyle/>
        <a:p>
          <a:pPr rtl="0"/>
          <a:r>
            <a:rPr lang="en-US" dirty="0"/>
            <a:t>Your loans will have </a:t>
          </a:r>
          <a:r>
            <a:rPr lang="en-US" b="1" dirty="0"/>
            <a:t>one</a:t>
          </a:r>
          <a:r>
            <a:rPr lang="en-US" dirty="0"/>
            <a:t> grace period of six months before you enter repayment. </a:t>
          </a:r>
        </a:p>
      </dgm:t>
    </dgm:pt>
    <dgm:pt modelId="{2833CD57-4D90-41EF-92AD-AA0F5A61EC1A}" type="parTrans" cxnId="{FEA8A212-BEF3-4C6C-911D-5FA8B3E6A5B9}">
      <dgm:prSet/>
      <dgm:spPr/>
      <dgm:t>
        <a:bodyPr/>
        <a:lstStyle/>
        <a:p>
          <a:endParaRPr lang="en-US"/>
        </a:p>
      </dgm:t>
    </dgm:pt>
    <dgm:pt modelId="{5BA67B5E-5CBD-4907-BE1D-15AD6AB975B0}" type="sibTrans" cxnId="{FEA8A212-BEF3-4C6C-911D-5FA8B3E6A5B9}">
      <dgm:prSet/>
      <dgm:spPr/>
      <dgm:t>
        <a:bodyPr/>
        <a:lstStyle/>
        <a:p>
          <a:endParaRPr lang="en-US"/>
        </a:p>
      </dgm:t>
    </dgm:pt>
    <dgm:pt modelId="{5A9E14A7-7519-4344-958B-14A68F91286D}">
      <dgm:prSet/>
      <dgm:spPr/>
      <dgm:t>
        <a:bodyPr/>
        <a:lstStyle/>
        <a:p>
          <a:pPr rtl="0"/>
          <a:r>
            <a:rPr lang="en-US" dirty="0"/>
            <a:t>If you were enrolled less than half-time or gone from school for six months or more, you already have used the grace period on the loans. </a:t>
          </a:r>
        </a:p>
      </dgm:t>
    </dgm:pt>
    <dgm:pt modelId="{5876A808-762F-4209-93C2-BD6884FDA9CE}" type="parTrans" cxnId="{AF33CFC0-B37F-4466-999D-0E478E58E94C}">
      <dgm:prSet/>
      <dgm:spPr/>
      <dgm:t>
        <a:bodyPr/>
        <a:lstStyle/>
        <a:p>
          <a:endParaRPr lang="en-US"/>
        </a:p>
      </dgm:t>
    </dgm:pt>
    <dgm:pt modelId="{84178C99-269E-42BB-8370-1BFDD0DF2D72}" type="sibTrans" cxnId="{AF33CFC0-B37F-4466-999D-0E478E58E94C}">
      <dgm:prSet/>
      <dgm:spPr/>
      <dgm:t>
        <a:bodyPr/>
        <a:lstStyle/>
        <a:p>
          <a:endParaRPr lang="en-US"/>
        </a:p>
      </dgm:t>
    </dgm:pt>
    <dgm:pt modelId="{637AF7ED-99FE-41E5-BD02-CE1D09E60684}">
      <dgm:prSet/>
      <dgm:spPr/>
      <dgm:t>
        <a:bodyPr/>
        <a:lstStyle/>
        <a:p>
          <a:pPr rtl="0"/>
          <a:r>
            <a:rPr lang="en-US" dirty="0"/>
            <a:t>If you withdraw or drop below half-time status, but return to at least half-time status before the six month grace period elapses, then the grace period will not be considered as used. </a:t>
          </a:r>
        </a:p>
      </dgm:t>
    </dgm:pt>
    <dgm:pt modelId="{D9059176-CF23-42F9-B7EE-11597DAEEA18}" type="parTrans" cxnId="{287FEC42-C527-4440-8222-AC0923B45CB7}">
      <dgm:prSet/>
      <dgm:spPr/>
      <dgm:t>
        <a:bodyPr/>
        <a:lstStyle/>
        <a:p>
          <a:endParaRPr lang="en-US"/>
        </a:p>
      </dgm:t>
    </dgm:pt>
    <dgm:pt modelId="{A2562346-979A-4C31-9EA8-21CF94DB9C07}" type="sibTrans" cxnId="{287FEC42-C527-4440-8222-AC0923B45CB7}">
      <dgm:prSet/>
      <dgm:spPr/>
      <dgm:t>
        <a:bodyPr/>
        <a:lstStyle/>
        <a:p>
          <a:endParaRPr lang="en-US"/>
        </a:p>
      </dgm:t>
    </dgm:pt>
    <dgm:pt modelId="{AE2E83E0-7E0F-4EDA-B30D-6C377A8AD327}" type="pres">
      <dgm:prSet presAssocID="{68A9607E-D82A-480A-9DC6-76EB2164D231}" presName="linear" presStyleCnt="0">
        <dgm:presLayoutVars>
          <dgm:animLvl val="lvl"/>
          <dgm:resizeHandles val="exact"/>
        </dgm:presLayoutVars>
      </dgm:prSet>
      <dgm:spPr/>
    </dgm:pt>
    <dgm:pt modelId="{B5192129-75C0-4770-A543-F1E3F34AD10C}" type="pres">
      <dgm:prSet presAssocID="{6E5F419C-A563-4B7D-BBAC-9863BFDA83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343087-137B-446A-80D5-7121FC05EE61}" type="pres">
      <dgm:prSet presAssocID="{5BA67B5E-5CBD-4907-BE1D-15AD6AB975B0}" presName="spacer" presStyleCnt="0"/>
      <dgm:spPr/>
    </dgm:pt>
    <dgm:pt modelId="{DB03D9B1-E1AE-412C-99ED-CA2BA1FE3717}" type="pres">
      <dgm:prSet presAssocID="{5A9E14A7-7519-4344-958B-14A68F9128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BC250B-4520-41A6-B12E-7076F3FA5098}" type="pres">
      <dgm:prSet presAssocID="{84178C99-269E-42BB-8370-1BFDD0DF2D72}" presName="spacer" presStyleCnt="0"/>
      <dgm:spPr/>
    </dgm:pt>
    <dgm:pt modelId="{BAE852DC-A60C-4F3B-98BE-7EA9995B01A2}" type="pres">
      <dgm:prSet presAssocID="{637AF7ED-99FE-41E5-BD02-CE1D09E606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EBBD05-1E0C-4571-AE1E-CF50492D2114}" type="presOf" srcId="{6E5F419C-A563-4B7D-BBAC-9863BFDA83E9}" destId="{B5192129-75C0-4770-A543-F1E3F34AD10C}" srcOrd="0" destOrd="0" presId="urn:microsoft.com/office/officeart/2005/8/layout/vList2"/>
    <dgm:cxn modelId="{FEA8A212-BEF3-4C6C-911D-5FA8B3E6A5B9}" srcId="{68A9607E-D82A-480A-9DC6-76EB2164D231}" destId="{6E5F419C-A563-4B7D-BBAC-9863BFDA83E9}" srcOrd="0" destOrd="0" parTransId="{2833CD57-4D90-41EF-92AD-AA0F5A61EC1A}" sibTransId="{5BA67B5E-5CBD-4907-BE1D-15AD6AB975B0}"/>
    <dgm:cxn modelId="{287FEC42-C527-4440-8222-AC0923B45CB7}" srcId="{68A9607E-D82A-480A-9DC6-76EB2164D231}" destId="{637AF7ED-99FE-41E5-BD02-CE1D09E60684}" srcOrd="2" destOrd="0" parTransId="{D9059176-CF23-42F9-B7EE-11597DAEEA18}" sibTransId="{A2562346-979A-4C31-9EA8-21CF94DB9C07}"/>
    <dgm:cxn modelId="{8EBD694F-0A42-41D9-8ACB-91E455A127AA}" type="presOf" srcId="{68A9607E-D82A-480A-9DC6-76EB2164D231}" destId="{AE2E83E0-7E0F-4EDA-B30D-6C377A8AD327}" srcOrd="0" destOrd="0" presId="urn:microsoft.com/office/officeart/2005/8/layout/vList2"/>
    <dgm:cxn modelId="{5ECE2BA5-DA0E-46EF-8652-415A139D2928}" type="presOf" srcId="{637AF7ED-99FE-41E5-BD02-CE1D09E60684}" destId="{BAE852DC-A60C-4F3B-98BE-7EA9995B01A2}" srcOrd="0" destOrd="0" presId="urn:microsoft.com/office/officeart/2005/8/layout/vList2"/>
    <dgm:cxn modelId="{0AFBD9B5-D2CB-4EF2-B206-7B439E64DD32}" type="presOf" srcId="{5A9E14A7-7519-4344-958B-14A68F91286D}" destId="{DB03D9B1-E1AE-412C-99ED-CA2BA1FE3717}" srcOrd="0" destOrd="0" presId="urn:microsoft.com/office/officeart/2005/8/layout/vList2"/>
    <dgm:cxn modelId="{AF33CFC0-B37F-4466-999D-0E478E58E94C}" srcId="{68A9607E-D82A-480A-9DC6-76EB2164D231}" destId="{5A9E14A7-7519-4344-958B-14A68F91286D}" srcOrd="1" destOrd="0" parTransId="{5876A808-762F-4209-93C2-BD6884FDA9CE}" sibTransId="{84178C99-269E-42BB-8370-1BFDD0DF2D72}"/>
    <dgm:cxn modelId="{06312C43-5B89-4919-9916-B41478546BD0}" type="presParOf" srcId="{AE2E83E0-7E0F-4EDA-B30D-6C377A8AD327}" destId="{B5192129-75C0-4770-A543-F1E3F34AD10C}" srcOrd="0" destOrd="0" presId="urn:microsoft.com/office/officeart/2005/8/layout/vList2"/>
    <dgm:cxn modelId="{BA250A6C-47DE-4F7A-B0D2-B7BF1936F757}" type="presParOf" srcId="{AE2E83E0-7E0F-4EDA-B30D-6C377A8AD327}" destId="{D9343087-137B-446A-80D5-7121FC05EE61}" srcOrd="1" destOrd="0" presId="urn:microsoft.com/office/officeart/2005/8/layout/vList2"/>
    <dgm:cxn modelId="{8C275F95-580E-4262-9521-59093E84538E}" type="presParOf" srcId="{AE2E83E0-7E0F-4EDA-B30D-6C377A8AD327}" destId="{DB03D9B1-E1AE-412C-99ED-CA2BA1FE3717}" srcOrd="2" destOrd="0" presId="urn:microsoft.com/office/officeart/2005/8/layout/vList2"/>
    <dgm:cxn modelId="{A83F2E12-85CE-4910-9808-A4F78770846F}" type="presParOf" srcId="{AE2E83E0-7E0F-4EDA-B30D-6C377A8AD327}" destId="{10BC250B-4520-41A6-B12E-7076F3FA5098}" srcOrd="3" destOrd="0" presId="urn:microsoft.com/office/officeart/2005/8/layout/vList2"/>
    <dgm:cxn modelId="{ACCBF160-B530-45E1-8922-081081997D8E}" type="presParOf" srcId="{AE2E83E0-7E0F-4EDA-B30D-6C377A8AD327}" destId="{BAE852DC-A60C-4F3B-98BE-7EA9995B01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B19EFF3-60A7-4294-9DAD-DFF34D5ED68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5410D-0426-4880-AB86-8796BEC3AF60}">
      <dgm:prSet/>
      <dgm:spPr/>
      <dgm:t>
        <a:bodyPr/>
        <a:lstStyle/>
        <a:p>
          <a:pPr algn="ctr" rtl="0"/>
          <a:r>
            <a:rPr lang="en-US"/>
            <a:t>Standard repayment</a:t>
          </a:r>
        </a:p>
      </dgm:t>
    </dgm:pt>
    <dgm:pt modelId="{4C4CADDC-A946-498E-AC3A-73F85C58BF50}" type="parTrans" cxnId="{09A3333A-ED3C-4D97-B10F-D35267952F13}">
      <dgm:prSet/>
      <dgm:spPr/>
      <dgm:t>
        <a:bodyPr/>
        <a:lstStyle/>
        <a:p>
          <a:pPr algn="ctr"/>
          <a:endParaRPr lang="en-US"/>
        </a:p>
      </dgm:t>
    </dgm:pt>
    <dgm:pt modelId="{2BF28313-D5FD-41D0-B8D3-CD65F488F694}" type="sibTrans" cxnId="{09A3333A-ED3C-4D97-B10F-D35267952F13}">
      <dgm:prSet/>
      <dgm:spPr/>
      <dgm:t>
        <a:bodyPr/>
        <a:lstStyle/>
        <a:p>
          <a:pPr algn="ctr"/>
          <a:endParaRPr lang="en-US"/>
        </a:p>
      </dgm:t>
    </dgm:pt>
    <dgm:pt modelId="{AA5F5F95-D0C5-4DD8-869E-934AC9FF41F0}">
      <dgm:prSet/>
      <dgm:spPr/>
      <dgm:t>
        <a:bodyPr/>
        <a:lstStyle/>
        <a:p>
          <a:pPr algn="ctr" rtl="0"/>
          <a:r>
            <a:rPr lang="en-US"/>
            <a:t>Graduated repayment</a:t>
          </a:r>
        </a:p>
      </dgm:t>
    </dgm:pt>
    <dgm:pt modelId="{53BF0A5E-1E9B-4915-A269-3805F24B8878}" type="parTrans" cxnId="{35E431B0-B3FA-47E4-99EE-F0BEF5B1BA6A}">
      <dgm:prSet/>
      <dgm:spPr/>
      <dgm:t>
        <a:bodyPr/>
        <a:lstStyle/>
        <a:p>
          <a:pPr algn="ctr"/>
          <a:endParaRPr lang="en-US"/>
        </a:p>
      </dgm:t>
    </dgm:pt>
    <dgm:pt modelId="{09DBB043-D71F-4B26-BDD8-012F99F88C42}" type="sibTrans" cxnId="{35E431B0-B3FA-47E4-99EE-F0BEF5B1BA6A}">
      <dgm:prSet/>
      <dgm:spPr/>
      <dgm:t>
        <a:bodyPr/>
        <a:lstStyle/>
        <a:p>
          <a:pPr algn="ctr"/>
          <a:endParaRPr lang="en-US"/>
        </a:p>
      </dgm:t>
    </dgm:pt>
    <dgm:pt modelId="{CB5C2E0B-2BB7-44F4-8940-EA3A02DFA6A3}">
      <dgm:prSet/>
      <dgm:spPr/>
      <dgm:t>
        <a:bodyPr/>
        <a:lstStyle/>
        <a:p>
          <a:pPr algn="ctr" rtl="0"/>
          <a:r>
            <a:rPr lang="en-US"/>
            <a:t>Extended repayment</a:t>
          </a:r>
        </a:p>
      </dgm:t>
    </dgm:pt>
    <dgm:pt modelId="{FBE300C1-291D-464C-A11B-EFB5BD39FA3B}" type="parTrans" cxnId="{28C970D0-A988-4ECE-8DF0-9B1C85D0A58C}">
      <dgm:prSet/>
      <dgm:spPr/>
      <dgm:t>
        <a:bodyPr/>
        <a:lstStyle/>
        <a:p>
          <a:pPr algn="ctr"/>
          <a:endParaRPr lang="en-US"/>
        </a:p>
      </dgm:t>
    </dgm:pt>
    <dgm:pt modelId="{74136978-C69A-48F7-9DB1-7652248F60BE}" type="sibTrans" cxnId="{28C970D0-A988-4ECE-8DF0-9B1C85D0A58C}">
      <dgm:prSet/>
      <dgm:spPr/>
      <dgm:t>
        <a:bodyPr/>
        <a:lstStyle/>
        <a:p>
          <a:pPr algn="ctr"/>
          <a:endParaRPr lang="en-US"/>
        </a:p>
      </dgm:t>
    </dgm:pt>
    <dgm:pt modelId="{46780E71-91C5-448D-BF7D-E6111482B3D4}">
      <dgm:prSet/>
      <dgm:spPr/>
      <dgm:t>
        <a:bodyPr/>
        <a:lstStyle/>
        <a:p>
          <a:pPr algn="ctr" rtl="0"/>
          <a:r>
            <a:rPr lang="en-US"/>
            <a:t>Income-contingent repayment</a:t>
          </a:r>
        </a:p>
      </dgm:t>
    </dgm:pt>
    <dgm:pt modelId="{92B16461-5311-4D35-8292-788F4E07FDCA}" type="parTrans" cxnId="{3BC37B32-555E-4DB9-8058-A4F5505FE254}">
      <dgm:prSet/>
      <dgm:spPr/>
      <dgm:t>
        <a:bodyPr/>
        <a:lstStyle/>
        <a:p>
          <a:pPr algn="ctr"/>
          <a:endParaRPr lang="en-US"/>
        </a:p>
      </dgm:t>
    </dgm:pt>
    <dgm:pt modelId="{6B0E6327-9793-4D7A-AAE5-BB809879FD0B}" type="sibTrans" cxnId="{3BC37B32-555E-4DB9-8058-A4F5505FE254}">
      <dgm:prSet/>
      <dgm:spPr/>
      <dgm:t>
        <a:bodyPr/>
        <a:lstStyle/>
        <a:p>
          <a:pPr algn="ctr"/>
          <a:endParaRPr lang="en-US"/>
        </a:p>
      </dgm:t>
    </dgm:pt>
    <dgm:pt modelId="{7D6DCC1A-AE53-45B1-8E45-E0E8D2FE8019}">
      <dgm:prSet/>
      <dgm:spPr/>
      <dgm:t>
        <a:bodyPr/>
        <a:lstStyle/>
        <a:p>
          <a:pPr algn="ctr" rtl="0"/>
          <a:r>
            <a:rPr lang="en-US" dirty="0"/>
            <a:t>Pay as You Earn repayment</a:t>
          </a:r>
        </a:p>
      </dgm:t>
    </dgm:pt>
    <dgm:pt modelId="{693187BA-CF71-4F39-AAD9-D74E8383EB36}" type="parTrans" cxnId="{F2961A15-8F90-46CE-8D50-92AE4A558561}">
      <dgm:prSet/>
      <dgm:spPr/>
      <dgm:t>
        <a:bodyPr/>
        <a:lstStyle/>
        <a:p>
          <a:pPr algn="ctr"/>
          <a:endParaRPr lang="en-US"/>
        </a:p>
      </dgm:t>
    </dgm:pt>
    <dgm:pt modelId="{0A424EE4-D0F7-45BD-8D74-68C170359159}" type="sibTrans" cxnId="{F2961A15-8F90-46CE-8D50-92AE4A558561}">
      <dgm:prSet/>
      <dgm:spPr/>
      <dgm:t>
        <a:bodyPr/>
        <a:lstStyle/>
        <a:p>
          <a:pPr algn="ctr"/>
          <a:endParaRPr lang="en-US"/>
        </a:p>
      </dgm:t>
    </dgm:pt>
    <dgm:pt modelId="{18C51137-0055-4D23-A329-9D223E72BEAD}">
      <dgm:prSet/>
      <dgm:spPr/>
      <dgm:t>
        <a:bodyPr/>
        <a:lstStyle/>
        <a:p>
          <a:pPr algn="ctr" rtl="0"/>
          <a:r>
            <a:rPr lang="en-US" dirty="0"/>
            <a:t>SAVE repayment </a:t>
          </a:r>
          <a:br>
            <a:rPr lang="en-US" dirty="0"/>
          </a:br>
          <a:r>
            <a:rPr lang="en-US" dirty="0"/>
            <a:t>(formerly Revised Pay as You Earn)</a:t>
          </a:r>
        </a:p>
      </dgm:t>
    </dgm:pt>
    <dgm:pt modelId="{BB40DE53-0E58-4251-8C18-AEE132F07C88}" type="parTrans" cxnId="{DDCBB390-2B49-4BA9-94AA-D32FA398A0C4}">
      <dgm:prSet/>
      <dgm:spPr/>
      <dgm:t>
        <a:bodyPr/>
        <a:lstStyle/>
        <a:p>
          <a:endParaRPr lang="en-US"/>
        </a:p>
      </dgm:t>
    </dgm:pt>
    <dgm:pt modelId="{DF10191D-CAC2-4A84-86FF-87CD2191501F}" type="sibTrans" cxnId="{DDCBB390-2B49-4BA9-94AA-D32FA398A0C4}">
      <dgm:prSet/>
      <dgm:spPr/>
      <dgm:t>
        <a:bodyPr/>
        <a:lstStyle/>
        <a:p>
          <a:endParaRPr lang="en-US"/>
        </a:p>
      </dgm:t>
    </dgm:pt>
    <dgm:pt modelId="{A5734638-EFAC-42F3-BDFB-FFE8C5FFC826}">
      <dgm:prSet/>
      <dgm:spPr/>
      <dgm:t>
        <a:bodyPr/>
        <a:lstStyle/>
        <a:p>
          <a:pPr algn="ctr" rtl="0"/>
          <a:r>
            <a:rPr lang="en-US"/>
            <a:t>Income-based </a:t>
          </a:r>
          <a:r>
            <a:rPr lang="en-US" dirty="0"/>
            <a:t>repayment</a:t>
          </a:r>
        </a:p>
      </dgm:t>
    </dgm:pt>
    <dgm:pt modelId="{6AD4D2C5-CAFD-41D6-9FDD-E299411FC410}" type="parTrans" cxnId="{81E1C4BA-2E7C-4438-8333-EA736498DCF1}">
      <dgm:prSet/>
      <dgm:spPr/>
      <dgm:t>
        <a:bodyPr/>
        <a:lstStyle/>
        <a:p>
          <a:endParaRPr lang="en-US"/>
        </a:p>
      </dgm:t>
    </dgm:pt>
    <dgm:pt modelId="{FA61A618-59CF-4AF7-B69D-DECBFDBF41C7}" type="sibTrans" cxnId="{81E1C4BA-2E7C-4438-8333-EA736498DCF1}">
      <dgm:prSet/>
      <dgm:spPr/>
      <dgm:t>
        <a:bodyPr/>
        <a:lstStyle/>
        <a:p>
          <a:endParaRPr lang="en-US"/>
        </a:p>
      </dgm:t>
    </dgm:pt>
    <dgm:pt modelId="{1D7F56C3-F5D7-4C35-89CA-02F9D0EE1470}" type="pres">
      <dgm:prSet presAssocID="{7B19EFF3-60A7-4294-9DAD-DFF34D5ED68F}" presName="linear" presStyleCnt="0">
        <dgm:presLayoutVars>
          <dgm:animLvl val="lvl"/>
          <dgm:resizeHandles val="exact"/>
        </dgm:presLayoutVars>
      </dgm:prSet>
      <dgm:spPr/>
    </dgm:pt>
    <dgm:pt modelId="{D7C8E0F8-991B-41AC-9F22-C41E3A0F0A68}" type="pres">
      <dgm:prSet presAssocID="{6CF5410D-0426-4880-AB86-8796BEC3AF6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919A8DA-8785-4086-B3C8-53DD55C8FD4A}" type="pres">
      <dgm:prSet presAssocID="{2BF28313-D5FD-41D0-B8D3-CD65F488F694}" presName="spacer" presStyleCnt="0"/>
      <dgm:spPr/>
    </dgm:pt>
    <dgm:pt modelId="{490D35FD-A20E-45A3-A7FB-AD84275AFBCB}" type="pres">
      <dgm:prSet presAssocID="{AA5F5F95-D0C5-4DD8-869E-934AC9FF41F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7853DB7-A1C4-41FF-929A-691910EF5627}" type="pres">
      <dgm:prSet presAssocID="{09DBB043-D71F-4B26-BDD8-012F99F88C42}" presName="spacer" presStyleCnt="0"/>
      <dgm:spPr/>
    </dgm:pt>
    <dgm:pt modelId="{214A21F1-0925-4EFA-B3B0-5023265D88C5}" type="pres">
      <dgm:prSet presAssocID="{CB5C2E0B-2BB7-44F4-8940-EA3A02DFA6A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83A4BC8-147A-4726-BC95-71CB3CE82D62}" type="pres">
      <dgm:prSet presAssocID="{74136978-C69A-48F7-9DB1-7652248F60BE}" presName="spacer" presStyleCnt="0"/>
      <dgm:spPr/>
    </dgm:pt>
    <dgm:pt modelId="{AAA6956E-1EF5-445E-BFD2-B0BE5CB7479C}" type="pres">
      <dgm:prSet presAssocID="{46780E71-91C5-448D-BF7D-E6111482B3D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AFA62CC-549D-4E54-9527-B2A5C5602D62}" type="pres">
      <dgm:prSet presAssocID="{6B0E6327-9793-4D7A-AAE5-BB809879FD0B}" presName="spacer" presStyleCnt="0"/>
      <dgm:spPr/>
    </dgm:pt>
    <dgm:pt modelId="{876A2E71-353E-40C6-B6FD-4288E060F8AB}" type="pres">
      <dgm:prSet presAssocID="{7D6DCC1A-AE53-45B1-8E45-E0E8D2FE801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4362F8B-4568-407A-92B1-BA5D777630DE}" type="pres">
      <dgm:prSet presAssocID="{0A424EE4-D0F7-45BD-8D74-68C170359159}" presName="spacer" presStyleCnt="0"/>
      <dgm:spPr/>
    </dgm:pt>
    <dgm:pt modelId="{A4E6C94A-0966-4BE5-8D40-7DFC9DD8F005}" type="pres">
      <dgm:prSet presAssocID="{18C51137-0055-4D23-A329-9D223E72BEA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149752D-781C-4EBF-A5BE-E9A0A5C17283}" type="pres">
      <dgm:prSet presAssocID="{DF10191D-CAC2-4A84-86FF-87CD2191501F}" presName="spacer" presStyleCnt="0"/>
      <dgm:spPr/>
    </dgm:pt>
    <dgm:pt modelId="{4CF8300A-8DC0-4F0E-B42F-F2EEF2936063}" type="pres">
      <dgm:prSet presAssocID="{A5734638-EFAC-42F3-BDFB-FFE8C5FFC82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00EFD06-A660-4697-8855-9024B0D01517}" type="presOf" srcId="{7B19EFF3-60A7-4294-9DAD-DFF34D5ED68F}" destId="{1D7F56C3-F5D7-4C35-89CA-02F9D0EE1470}" srcOrd="0" destOrd="0" presId="urn:microsoft.com/office/officeart/2005/8/layout/vList2"/>
    <dgm:cxn modelId="{F2961A15-8F90-46CE-8D50-92AE4A558561}" srcId="{7B19EFF3-60A7-4294-9DAD-DFF34D5ED68F}" destId="{7D6DCC1A-AE53-45B1-8E45-E0E8D2FE8019}" srcOrd="4" destOrd="0" parTransId="{693187BA-CF71-4F39-AAD9-D74E8383EB36}" sibTransId="{0A424EE4-D0F7-45BD-8D74-68C170359159}"/>
    <dgm:cxn modelId="{CEB8A31E-75B2-4435-A300-F613D0578E02}" type="presOf" srcId="{7D6DCC1A-AE53-45B1-8E45-E0E8D2FE8019}" destId="{876A2E71-353E-40C6-B6FD-4288E060F8AB}" srcOrd="0" destOrd="0" presId="urn:microsoft.com/office/officeart/2005/8/layout/vList2"/>
    <dgm:cxn modelId="{4664FD23-68AD-4612-972D-6F15CC8EBAEB}" type="presOf" srcId="{CB5C2E0B-2BB7-44F4-8940-EA3A02DFA6A3}" destId="{214A21F1-0925-4EFA-B3B0-5023265D88C5}" srcOrd="0" destOrd="0" presId="urn:microsoft.com/office/officeart/2005/8/layout/vList2"/>
    <dgm:cxn modelId="{3BC37B32-555E-4DB9-8058-A4F5505FE254}" srcId="{7B19EFF3-60A7-4294-9DAD-DFF34D5ED68F}" destId="{46780E71-91C5-448D-BF7D-E6111482B3D4}" srcOrd="3" destOrd="0" parTransId="{92B16461-5311-4D35-8292-788F4E07FDCA}" sibTransId="{6B0E6327-9793-4D7A-AAE5-BB809879FD0B}"/>
    <dgm:cxn modelId="{09A3333A-ED3C-4D97-B10F-D35267952F13}" srcId="{7B19EFF3-60A7-4294-9DAD-DFF34D5ED68F}" destId="{6CF5410D-0426-4880-AB86-8796BEC3AF60}" srcOrd="0" destOrd="0" parTransId="{4C4CADDC-A946-498E-AC3A-73F85C58BF50}" sibTransId="{2BF28313-D5FD-41D0-B8D3-CD65F488F694}"/>
    <dgm:cxn modelId="{39A97A5A-0D50-44AB-A5BB-335A00B550D5}" type="presOf" srcId="{6CF5410D-0426-4880-AB86-8796BEC3AF60}" destId="{D7C8E0F8-991B-41AC-9F22-C41E3A0F0A68}" srcOrd="0" destOrd="0" presId="urn:microsoft.com/office/officeart/2005/8/layout/vList2"/>
    <dgm:cxn modelId="{DDCBB390-2B49-4BA9-94AA-D32FA398A0C4}" srcId="{7B19EFF3-60A7-4294-9DAD-DFF34D5ED68F}" destId="{18C51137-0055-4D23-A329-9D223E72BEAD}" srcOrd="5" destOrd="0" parTransId="{BB40DE53-0E58-4251-8C18-AEE132F07C88}" sibTransId="{DF10191D-CAC2-4A84-86FF-87CD2191501F}"/>
    <dgm:cxn modelId="{35E431B0-B3FA-47E4-99EE-F0BEF5B1BA6A}" srcId="{7B19EFF3-60A7-4294-9DAD-DFF34D5ED68F}" destId="{AA5F5F95-D0C5-4DD8-869E-934AC9FF41F0}" srcOrd="1" destOrd="0" parTransId="{53BF0A5E-1E9B-4915-A269-3805F24B8878}" sibTransId="{09DBB043-D71F-4B26-BDD8-012F99F88C42}"/>
    <dgm:cxn modelId="{81E1C4BA-2E7C-4438-8333-EA736498DCF1}" srcId="{7B19EFF3-60A7-4294-9DAD-DFF34D5ED68F}" destId="{A5734638-EFAC-42F3-BDFB-FFE8C5FFC826}" srcOrd="6" destOrd="0" parTransId="{6AD4D2C5-CAFD-41D6-9FDD-E299411FC410}" sibTransId="{FA61A618-59CF-4AF7-B69D-DECBFDBF41C7}"/>
    <dgm:cxn modelId="{7690C2CC-AA2A-4A9A-A392-95D8C9E9673D}" type="presOf" srcId="{AA5F5F95-D0C5-4DD8-869E-934AC9FF41F0}" destId="{490D35FD-A20E-45A3-A7FB-AD84275AFBCB}" srcOrd="0" destOrd="0" presId="urn:microsoft.com/office/officeart/2005/8/layout/vList2"/>
    <dgm:cxn modelId="{28C970D0-A988-4ECE-8DF0-9B1C85D0A58C}" srcId="{7B19EFF3-60A7-4294-9DAD-DFF34D5ED68F}" destId="{CB5C2E0B-2BB7-44F4-8940-EA3A02DFA6A3}" srcOrd="2" destOrd="0" parTransId="{FBE300C1-291D-464C-A11B-EFB5BD39FA3B}" sibTransId="{74136978-C69A-48F7-9DB1-7652248F60BE}"/>
    <dgm:cxn modelId="{55A25FD3-D63C-4FFE-9AFF-10F5CC11B940}" type="presOf" srcId="{46780E71-91C5-448D-BF7D-E6111482B3D4}" destId="{AAA6956E-1EF5-445E-BFD2-B0BE5CB7479C}" srcOrd="0" destOrd="0" presId="urn:microsoft.com/office/officeart/2005/8/layout/vList2"/>
    <dgm:cxn modelId="{314D04DD-D56B-4F5D-9E5F-7CD725353274}" type="presOf" srcId="{A5734638-EFAC-42F3-BDFB-FFE8C5FFC826}" destId="{4CF8300A-8DC0-4F0E-B42F-F2EEF2936063}" srcOrd="0" destOrd="0" presId="urn:microsoft.com/office/officeart/2005/8/layout/vList2"/>
    <dgm:cxn modelId="{295A80FF-EDFB-49BA-85B9-D3FA3387FB25}" type="presOf" srcId="{18C51137-0055-4D23-A329-9D223E72BEAD}" destId="{A4E6C94A-0966-4BE5-8D40-7DFC9DD8F005}" srcOrd="0" destOrd="0" presId="urn:microsoft.com/office/officeart/2005/8/layout/vList2"/>
    <dgm:cxn modelId="{A57E4FF2-D6ED-4314-891F-378F4CA89BE2}" type="presParOf" srcId="{1D7F56C3-F5D7-4C35-89CA-02F9D0EE1470}" destId="{D7C8E0F8-991B-41AC-9F22-C41E3A0F0A68}" srcOrd="0" destOrd="0" presId="urn:microsoft.com/office/officeart/2005/8/layout/vList2"/>
    <dgm:cxn modelId="{DC8B12AC-A255-4B7E-B739-FDFFB68609F1}" type="presParOf" srcId="{1D7F56C3-F5D7-4C35-89CA-02F9D0EE1470}" destId="{2919A8DA-8785-4086-B3C8-53DD55C8FD4A}" srcOrd="1" destOrd="0" presId="urn:microsoft.com/office/officeart/2005/8/layout/vList2"/>
    <dgm:cxn modelId="{FDD7E85F-FC18-4C18-ADD5-024AC829323B}" type="presParOf" srcId="{1D7F56C3-F5D7-4C35-89CA-02F9D0EE1470}" destId="{490D35FD-A20E-45A3-A7FB-AD84275AFBCB}" srcOrd="2" destOrd="0" presId="urn:microsoft.com/office/officeart/2005/8/layout/vList2"/>
    <dgm:cxn modelId="{B72FAEDB-8BA7-4C7F-98E3-9D372D8E13B2}" type="presParOf" srcId="{1D7F56C3-F5D7-4C35-89CA-02F9D0EE1470}" destId="{F7853DB7-A1C4-41FF-929A-691910EF5627}" srcOrd="3" destOrd="0" presId="urn:microsoft.com/office/officeart/2005/8/layout/vList2"/>
    <dgm:cxn modelId="{0FE71881-2452-45CA-B8BF-E0427A42FE81}" type="presParOf" srcId="{1D7F56C3-F5D7-4C35-89CA-02F9D0EE1470}" destId="{214A21F1-0925-4EFA-B3B0-5023265D88C5}" srcOrd="4" destOrd="0" presId="urn:microsoft.com/office/officeart/2005/8/layout/vList2"/>
    <dgm:cxn modelId="{5F6C0268-4173-4800-9273-022D514F32E0}" type="presParOf" srcId="{1D7F56C3-F5D7-4C35-89CA-02F9D0EE1470}" destId="{383A4BC8-147A-4726-BC95-71CB3CE82D62}" srcOrd="5" destOrd="0" presId="urn:microsoft.com/office/officeart/2005/8/layout/vList2"/>
    <dgm:cxn modelId="{80BCD0D8-A1F6-4AE1-9FE4-B6DFFD241EF7}" type="presParOf" srcId="{1D7F56C3-F5D7-4C35-89CA-02F9D0EE1470}" destId="{AAA6956E-1EF5-445E-BFD2-B0BE5CB7479C}" srcOrd="6" destOrd="0" presId="urn:microsoft.com/office/officeart/2005/8/layout/vList2"/>
    <dgm:cxn modelId="{A6EF59E2-8FAC-4625-B9C0-E256949662A6}" type="presParOf" srcId="{1D7F56C3-F5D7-4C35-89CA-02F9D0EE1470}" destId="{7AFA62CC-549D-4E54-9527-B2A5C5602D62}" srcOrd="7" destOrd="0" presId="urn:microsoft.com/office/officeart/2005/8/layout/vList2"/>
    <dgm:cxn modelId="{DF381228-67A4-4160-BEB3-A6127DB40BA0}" type="presParOf" srcId="{1D7F56C3-F5D7-4C35-89CA-02F9D0EE1470}" destId="{876A2E71-353E-40C6-B6FD-4288E060F8AB}" srcOrd="8" destOrd="0" presId="urn:microsoft.com/office/officeart/2005/8/layout/vList2"/>
    <dgm:cxn modelId="{C64A2107-CCE6-413C-B20E-039415E9A828}" type="presParOf" srcId="{1D7F56C3-F5D7-4C35-89CA-02F9D0EE1470}" destId="{D4362F8B-4568-407A-92B1-BA5D777630DE}" srcOrd="9" destOrd="0" presId="urn:microsoft.com/office/officeart/2005/8/layout/vList2"/>
    <dgm:cxn modelId="{FA673704-7137-424F-981D-9D91903DBE3D}" type="presParOf" srcId="{1D7F56C3-F5D7-4C35-89CA-02F9D0EE1470}" destId="{A4E6C94A-0966-4BE5-8D40-7DFC9DD8F005}" srcOrd="10" destOrd="0" presId="urn:microsoft.com/office/officeart/2005/8/layout/vList2"/>
    <dgm:cxn modelId="{DE2EBB5A-6D81-463D-BB6B-2FA43B4105A4}" type="presParOf" srcId="{1D7F56C3-F5D7-4C35-89CA-02F9D0EE1470}" destId="{6149752D-781C-4EBF-A5BE-E9A0A5C17283}" srcOrd="11" destOrd="0" presId="urn:microsoft.com/office/officeart/2005/8/layout/vList2"/>
    <dgm:cxn modelId="{A7D876A1-8E95-41F7-8C3D-2B1DB9E822EB}" type="presParOf" srcId="{1D7F56C3-F5D7-4C35-89CA-02F9D0EE1470}" destId="{4CF8300A-8DC0-4F0E-B42F-F2EEF293606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991806-CF4C-46F3-B287-83198521F55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09F1E-6741-42A2-87F2-9F23651AE1FD}">
      <dgm:prSet/>
      <dgm:spPr/>
      <dgm:t>
        <a:bodyPr/>
        <a:lstStyle/>
        <a:p>
          <a:pPr rtl="0"/>
          <a:r>
            <a:rPr lang="en-US"/>
            <a:t>Available if your loans are in grace period or in repayment</a:t>
          </a:r>
        </a:p>
      </dgm:t>
    </dgm:pt>
    <dgm:pt modelId="{72E1B15F-6466-467F-8908-47FA6762D84E}" type="parTrans" cxnId="{C2C4EF76-59F5-40C5-A0F1-D5E99EB7F482}">
      <dgm:prSet/>
      <dgm:spPr/>
      <dgm:t>
        <a:bodyPr/>
        <a:lstStyle/>
        <a:p>
          <a:endParaRPr lang="en-US"/>
        </a:p>
      </dgm:t>
    </dgm:pt>
    <dgm:pt modelId="{836C611B-E3FF-4A5E-BE1F-1DDB25F9BFD0}" type="sibTrans" cxnId="{C2C4EF76-59F5-40C5-A0F1-D5E99EB7F482}">
      <dgm:prSet/>
      <dgm:spPr/>
      <dgm:t>
        <a:bodyPr/>
        <a:lstStyle/>
        <a:p>
          <a:endParaRPr lang="en-US"/>
        </a:p>
      </dgm:t>
    </dgm:pt>
    <dgm:pt modelId="{0069C62B-483B-4672-B7F8-8A28712AA58D}">
      <dgm:prSet/>
      <dgm:spPr/>
      <dgm:t>
        <a:bodyPr/>
        <a:lstStyle/>
        <a:p>
          <a:pPr rtl="0"/>
          <a:r>
            <a:rPr lang="en-US"/>
            <a:t>Enables you to pay your existing student loans in full with one loan, with one interest rate and repayment schedule</a:t>
          </a:r>
        </a:p>
      </dgm:t>
    </dgm:pt>
    <dgm:pt modelId="{3B999CB6-0C5A-4E19-A3C9-87647EB150F6}" type="parTrans" cxnId="{2DF02C89-7C75-4293-A7F1-134D2769CD21}">
      <dgm:prSet/>
      <dgm:spPr/>
      <dgm:t>
        <a:bodyPr/>
        <a:lstStyle/>
        <a:p>
          <a:endParaRPr lang="en-US"/>
        </a:p>
      </dgm:t>
    </dgm:pt>
    <dgm:pt modelId="{951AFEFE-A951-41D1-8A8D-740CA93D7A79}" type="sibTrans" cxnId="{2DF02C89-7C75-4293-A7F1-134D2769CD21}">
      <dgm:prSet/>
      <dgm:spPr/>
      <dgm:t>
        <a:bodyPr/>
        <a:lstStyle/>
        <a:p>
          <a:endParaRPr lang="en-US"/>
        </a:p>
      </dgm:t>
    </dgm:pt>
    <dgm:pt modelId="{5B924AFE-B582-470A-8217-4964F1DD2075}">
      <dgm:prSet/>
      <dgm:spPr/>
      <dgm:t>
        <a:bodyPr/>
        <a:lstStyle/>
        <a:p>
          <a:pPr rtl="0"/>
          <a:r>
            <a:rPr lang="en-US" dirty="0"/>
            <a:t>Typically extends your repayment period and lowers your monthly payments</a:t>
          </a:r>
        </a:p>
      </dgm:t>
    </dgm:pt>
    <dgm:pt modelId="{77E28086-6683-4977-82F3-73AFE68C8568}" type="parTrans" cxnId="{2550D4D8-6E4B-4F76-8C2C-432A9BA4C94B}">
      <dgm:prSet/>
      <dgm:spPr/>
      <dgm:t>
        <a:bodyPr/>
        <a:lstStyle/>
        <a:p>
          <a:endParaRPr lang="en-US"/>
        </a:p>
      </dgm:t>
    </dgm:pt>
    <dgm:pt modelId="{A03AAC9D-2714-41FD-9572-7018BF8FD8A1}" type="sibTrans" cxnId="{2550D4D8-6E4B-4F76-8C2C-432A9BA4C94B}">
      <dgm:prSet/>
      <dgm:spPr/>
      <dgm:t>
        <a:bodyPr/>
        <a:lstStyle/>
        <a:p>
          <a:endParaRPr lang="en-US"/>
        </a:p>
      </dgm:t>
    </dgm:pt>
    <dgm:pt modelId="{F3F7DC76-5BD9-4CB3-84B3-4C3F80561113}">
      <dgm:prSet/>
      <dgm:spPr/>
      <dgm:t>
        <a:bodyPr/>
        <a:lstStyle/>
        <a:p>
          <a:pPr rtl="0"/>
          <a:r>
            <a:rPr lang="en-US" dirty="0"/>
            <a:t>May increase the interest rate and the total amount of interest you pay on the loan</a:t>
          </a:r>
        </a:p>
      </dgm:t>
    </dgm:pt>
    <dgm:pt modelId="{CC5E316B-7D5C-48F5-B339-6D733CB6E2A1}" type="parTrans" cxnId="{212CFDFF-4585-4A16-A6F3-2BDD2D8B4744}">
      <dgm:prSet/>
      <dgm:spPr/>
      <dgm:t>
        <a:bodyPr/>
        <a:lstStyle/>
        <a:p>
          <a:endParaRPr lang="en-US"/>
        </a:p>
      </dgm:t>
    </dgm:pt>
    <dgm:pt modelId="{C709E42C-170D-4276-9F3E-DBA6115506BF}" type="sibTrans" cxnId="{212CFDFF-4585-4A16-A6F3-2BDD2D8B4744}">
      <dgm:prSet/>
      <dgm:spPr/>
      <dgm:t>
        <a:bodyPr/>
        <a:lstStyle/>
        <a:p>
          <a:endParaRPr lang="en-US"/>
        </a:p>
      </dgm:t>
    </dgm:pt>
    <dgm:pt modelId="{70D5CA2D-A948-4B8D-86BC-056A3D879578}" type="pres">
      <dgm:prSet presAssocID="{92991806-CF4C-46F3-B287-83198521F556}" presName="linear" presStyleCnt="0">
        <dgm:presLayoutVars>
          <dgm:animLvl val="lvl"/>
          <dgm:resizeHandles val="exact"/>
        </dgm:presLayoutVars>
      </dgm:prSet>
      <dgm:spPr/>
    </dgm:pt>
    <dgm:pt modelId="{B6A3378F-169C-4E68-ADAB-37C0EB03E041}" type="pres">
      <dgm:prSet presAssocID="{6A509F1E-6741-42A2-87F2-9F23651AE1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371733-E89B-43BC-ABF8-991B59ECBDF3}" type="pres">
      <dgm:prSet presAssocID="{836C611B-E3FF-4A5E-BE1F-1DDB25F9BFD0}" presName="spacer" presStyleCnt="0"/>
      <dgm:spPr/>
    </dgm:pt>
    <dgm:pt modelId="{121F3B7E-FBA4-41F0-AEBB-77797DE47769}" type="pres">
      <dgm:prSet presAssocID="{0069C62B-483B-4672-B7F8-8A28712AA5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61AA5F-D064-4FD7-AA54-4F87E3B99A85}" type="pres">
      <dgm:prSet presAssocID="{951AFEFE-A951-41D1-8A8D-740CA93D7A79}" presName="spacer" presStyleCnt="0"/>
      <dgm:spPr/>
    </dgm:pt>
    <dgm:pt modelId="{D846132A-6E89-433B-AECD-A56A987C071A}" type="pres">
      <dgm:prSet presAssocID="{5B924AFE-B582-470A-8217-4964F1DD20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86C6B6-72F7-4E95-8129-757E6B12715B}" type="pres">
      <dgm:prSet presAssocID="{A03AAC9D-2714-41FD-9572-7018BF8FD8A1}" presName="spacer" presStyleCnt="0"/>
      <dgm:spPr/>
    </dgm:pt>
    <dgm:pt modelId="{10D5669B-6DCC-4117-91B8-D75EC3AA63BE}" type="pres">
      <dgm:prSet presAssocID="{F3F7DC76-5BD9-4CB3-84B3-4C3F8056111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4E6914-DD27-4316-93FC-1B0CA26FE41D}" type="presOf" srcId="{F3F7DC76-5BD9-4CB3-84B3-4C3F80561113}" destId="{10D5669B-6DCC-4117-91B8-D75EC3AA63BE}" srcOrd="0" destOrd="0" presId="urn:microsoft.com/office/officeart/2005/8/layout/vList2"/>
    <dgm:cxn modelId="{8112091A-C2F5-43F1-8067-89F76CD6793C}" type="presOf" srcId="{0069C62B-483B-4672-B7F8-8A28712AA58D}" destId="{121F3B7E-FBA4-41F0-AEBB-77797DE47769}" srcOrd="0" destOrd="0" presId="urn:microsoft.com/office/officeart/2005/8/layout/vList2"/>
    <dgm:cxn modelId="{BEDA645F-B26F-4187-B768-597A7D092CE5}" type="presOf" srcId="{5B924AFE-B582-470A-8217-4964F1DD2075}" destId="{D846132A-6E89-433B-AECD-A56A987C071A}" srcOrd="0" destOrd="0" presId="urn:microsoft.com/office/officeart/2005/8/layout/vList2"/>
    <dgm:cxn modelId="{C2C4EF76-59F5-40C5-A0F1-D5E99EB7F482}" srcId="{92991806-CF4C-46F3-B287-83198521F556}" destId="{6A509F1E-6741-42A2-87F2-9F23651AE1FD}" srcOrd="0" destOrd="0" parTransId="{72E1B15F-6466-467F-8908-47FA6762D84E}" sibTransId="{836C611B-E3FF-4A5E-BE1F-1DDB25F9BFD0}"/>
    <dgm:cxn modelId="{FDC08788-17B9-4C19-BBC9-F072BABB7265}" type="presOf" srcId="{92991806-CF4C-46F3-B287-83198521F556}" destId="{70D5CA2D-A948-4B8D-86BC-056A3D879578}" srcOrd="0" destOrd="0" presId="urn:microsoft.com/office/officeart/2005/8/layout/vList2"/>
    <dgm:cxn modelId="{2DF02C89-7C75-4293-A7F1-134D2769CD21}" srcId="{92991806-CF4C-46F3-B287-83198521F556}" destId="{0069C62B-483B-4672-B7F8-8A28712AA58D}" srcOrd="1" destOrd="0" parTransId="{3B999CB6-0C5A-4E19-A3C9-87647EB150F6}" sibTransId="{951AFEFE-A951-41D1-8A8D-740CA93D7A79}"/>
    <dgm:cxn modelId="{2CE971A8-426C-444F-801F-C528E2470468}" type="presOf" srcId="{6A509F1E-6741-42A2-87F2-9F23651AE1FD}" destId="{B6A3378F-169C-4E68-ADAB-37C0EB03E041}" srcOrd="0" destOrd="0" presId="urn:microsoft.com/office/officeart/2005/8/layout/vList2"/>
    <dgm:cxn modelId="{2550D4D8-6E4B-4F76-8C2C-432A9BA4C94B}" srcId="{92991806-CF4C-46F3-B287-83198521F556}" destId="{5B924AFE-B582-470A-8217-4964F1DD2075}" srcOrd="2" destOrd="0" parTransId="{77E28086-6683-4977-82F3-73AFE68C8568}" sibTransId="{A03AAC9D-2714-41FD-9572-7018BF8FD8A1}"/>
    <dgm:cxn modelId="{212CFDFF-4585-4A16-A6F3-2BDD2D8B4744}" srcId="{92991806-CF4C-46F3-B287-83198521F556}" destId="{F3F7DC76-5BD9-4CB3-84B3-4C3F80561113}" srcOrd="3" destOrd="0" parTransId="{CC5E316B-7D5C-48F5-B339-6D733CB6E2A1}" sibTransId="{C709E42C-170D-4276-9F3E-DBA6115506BF}"/>
    <dgm:cxn modelId="{F521868A-111E-4F66-8CF5-4C1E18094E42}" type="presParOf" srcId="{70D5CA2D-A948-4B8D-86BC-056A3D879578}" destId="{B6A3378F-169C-4E68-ADAB-37C0EB03E041}" srcOrd="0" destOrd="0" presId="urn:microsoft.com/office/officeart/2005/8/layout/vList2"/>
    <dgm:cxn modelId="{F9EE729F-2E70-4988-BFDE-4DB036374C8B}" type="presParOf" srcId="{70D5CA2D-A948-4B8D-86BC-056A3D879578}" destId="{DD371733-E89B-43BC-ABF8-991B59ECBDF3}" srcOrd="1" destOrd="0" presId="urn:microsoft.com/office/officeart/2005/8/layout/vList2"/>
    <dgm:cxn modelId="{AAEB645C-7F55-49D7-9593-7EEB6ADEBFCF}" type="presParOf" srcId="{70D5CA2D-A948-4B8D-86BC-056A3D879578}" destId="{121F3B7E-FBA4-41F0-AEBB-77797DE47769}" srcOrd="2" destOrd="0" presId="urn:microsoft.com/office/officeart/2005/8/layout/vList2"/>
    <dgm:cxn modelId="{E876D9B1-3448-4636-A827-8224ACD0E2AD}" type="presParOf" srcId="{70D5CA2D-A948-4B8D-86BC-056A3D879578}" destId="{9861AA5F-D064-4FD7-AA54-4F87E3B99A85}" srcOrd="3" destOrd="0" presId="urn:microsoft.com/office/officeart/2005/8/layout/vList2"/>
    <dgm:cxn modelId="{772B9056-5C80-4BA6-A8C4-61EE47DA82F0}" type="presParOf" srcId="{70D5CA2D-A948-4B8D-86BC-056A3D879578}" destId="{D846132A-6E89-433B-AECD-A56A987C071A}" srcOrd="4" destOrd="0" presId="urn:microsoft.com/office/officeart/2005/8/layout/vList2"/>
    <dgm:cxn modelId="{E3A1123B-0AB7-4F54-8F4F-14DAE5170C17}" type="presParOf" srcId="{70D5CA2D-A948-4B8D-86BC-056A3D879578}" destId="{2286C6B6-72F7-4E95-8129-757E6B12715B}" srcOrd="5" destOrd="0" presId="urn:microsoft.com/office/officeart/2005/8/layout/vList2"/>
    <dgm:cxn modelId="{D9EF30F3-301D-4F19-93AC-B109727EC645}" type="presParOf" srcId="{70D5CA2D-A948-4B8D-86BC-056A3D879578}" destId="{10D5669B-6DCC-4117-91B8-D75EC3AA63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8A996CB-F592-41AA-A61F-B35004A3471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07644-F99E-4D65-9714-1B7777E74C24}">
      <dgm:prSet phldrT="[Text]"/>
      <dgm:spPr/>
      <dgm:t>
        <a:bodyPr/>
        <a:lstStyle/>
        <a:p>
          <a:r>
            <a:rPr lang="en-US" dirty="0"/>
            <a:t>Types of deferments include:</a:t>
          </a:r>
        </a:p>
      </dgm:t>
    </dgm:pt>
    <dgm:pt modelId="{849F2733-32C8-403D-8016-9ED52B7C0D40}" type="parTrans" cxnId="{8B6A4750-6698-45AD-AEA3-CBA72248BCC2}">
      <dgm:prSet/>
      <dgm:spPr/>
      <dgm:t>
        <a:bodyPr/>
        <a:lstStyle/>
        <a:p>
          <a:endParaRPr lang="en-US"/>
        </a:p>
      </dgm:t>
    </dgm:pt>
    <dgm:pt modelId="{346DE04B-CBBB-4F7B-BE95-FC54B812E07F}" type="sibTrans" cxnId="{8B6A4750-6698-45AD-AEA3-CBA72248BCC2}">
      <dgm:prSet/>
      <dgm:spPr/>
      <dgm:t>
        <a:bodyPr/>
        <a:lstStyle/>
        <a:p>
          <a:endParaRPr lang="en-US"/>
        </a:p>
      </dgm:t>
    </dgm:pt>
    <dgm:pt modelId="{E6FC31FB-A802-48F7-8BF9-3EEC5FE7FC10}">
      <dgm:prSet/>
      <dgm:spPr/>
      <dgm:t>
        <a:bodyPr/>
        <a:lstStyle/>
        <a:p>
          <a:r>
            <a:rPr lang="en-US" dirty="0"/>
            <a:t>Graduate fellowship program </a:t>
          </a:r>
        </a:p>
      </dgm:t>
    </dgm:pt>
    <dgm:pt modelId="{9BA89B4E-3D98-4A59-99FB-F0A28A61DCE3}" type="parTrans" cxnId="{E231B6AF-0644-4600-AB10-D13545A8ACC9}">
      <dgm:prSet/>
      <dgm:spPr/>
      <dgm:t>
        <a:bodyPr/>
        <a:lstStyle/>
        <a:p>
          <a:endParaRPr lang="en-US"/>
        </a:p>
      </dgm:t>
    </dgm:pt>
    <dgm:pt modelId="{BF64BFBF-A7CC-4606-8F2A-A413E88DED1A}" type="sibTrans" cxnId="{E231B6AF-0644-4600-AB10-D13545A8ACC9}">
      <dgm:prSet/>
      <dgm:spPr/>
      <dgm:t>
        <a:bodyPr/>
        <a:lstStyle/>
        <a:p>
          <a:endParaRPr lang="en-US"/>
        </a:p>
      </dgm:t>
    </dgm:pt>
    <dgm:pt modelId="{D45CD910-6F90-4F6E-A2B7-AFC7B92A8B2B}">
      <dgm:prSet/>
      <dgm:spPr/>
      <dgm:t>
        <a:bodyPr/>
        <a:lstStyle/>
        <a:p>
          <a:r>
            <a:rPr lang="en-US" dirty="0"/>
            <a:t>Rehabilitation training program </a:t>
          </a:r>
        </a:p>
      </dgm:t>
    </dgm:pt>
    <dgm:pt modelId="{734F9A44-BB5E-4A2A-BC71-ECB65CE16141}" type="parTrans" cxnId="{2956D9AD-DFA5-491A-AD7F-23159FEE731C}">
      <dgm:prSet/>
      <dgm:spPr/>
      <dgm:t>
        <a:bodyPr/>
        <a:lstStyle/>
        <a:p>
          <a:endParaRPr lang="en-US"/>
        </a:p>
      </dgm:t>
    </dgm:pt>
    <dgm:pt modelId="{1824DF5D-375E-4843-9F7C-2E14673BA84E}" type="sibTrans" cxnId="{2956D9AD-DFA5-491A-AD7F-23159FEE731C}">
      <dgm:prSet/>
      <dgm:spPr/>
      <dgm:t>
        <a:bodyPr/>
        <a:lstStyle/>
        <a:p>
          <a:endParaRPr lang="en-US"/>
        </a:p>
      </dgm:t>
    </dgm:pt>
    <dgm:pt modelId="{99F72CC6-BE0F-4E4B-8BE8-C5416D42ECFA}">
      <dgm:prSet/>
      <dgm:spPr/>
      <dgm:t>
        <a:bodyPr/>
        <a:lstStyle/>
        <a:p>
          <a:r>
            <a:rPr lang="en-US" dirty="0"/>
            <a:t>Military service  </a:t>
          </a:r>
        </a:p>
      </dgm:t>
    </dgm:pt>
    <dgm:pt modelId="{28F934C8-5317-4606-A055-9886FA9FB034}" type="parTrans" cxnId="{9E4FF885-282D-4935-89D8-016A9F73549F}">
      <dgm:prSet/>
      <dgm:spPr/>
      <dgm:t>
        <a:bodyPr/>
        <a:lstStyle/>
        <a:p>
          <a:endParaRPr lang="en-US"/>
        </a:p>
      </dgm:t>
    </dgm:pt>
    <dgm:pt modelId="{7BD06C2D-B70A-444B-B300-B321E544D246}" type="sibTrans" cxnId="{9E4FF885-282D-4935-89D8-016A9F73549F}">
      <dgm:prSet/>
      <dgm:spPr/>
      <dgm:t>
        <a:bodyPr/>
        <a:lstStyle/>
        <a:p>
          <a:endParaRPr lang="en-US"/>
        </a:p>
      </dgm:t>
    </dgm:pt>
    <dgm:pt modelId="{A0206487-B825-4C46-84BD-093F105D590F}">
      <dgm:prSet/>
      <dgm:spPr/>
      <dgm:t>
        <a:bodyPr/>
        <a:lstStyle/>
        <a:p>
          <a:r>
            <a:rPr lang="en-US" dirty="0"/>
            <a:t>Unemployment </a:t>
          </a:r>
        </a:p>
      </dgm:t>
    </dgm:pt>
    <dgm:pt modelId="{7593DB23-7C7D-42EC-87BA-A2532AD3A329}" type="parTrans" cxnId="{96A829AA-C4E2-4CD8-BA36-97D0151A0598}">
      <dgm:prSet/>
      <dgm:spPr/>
      <dgm:t>
        <a:bodyPr/>
        <a:lstStyle/>
        <a:p>
          <a:endParaRPr lang="en-US"/>
        </a:p>
      </dgm:t>
    </dgm:pt>
    <dgm:pt modelId="{8EA1A9F7-7110-43EB-9AB3-829D01239C58}" type="sibTrans" cxnId="{96A829AA-C4E2-4CD8-BA36-97D0151A0598}">
      <dgm:prSet/>
      <dgm:spPr/>
      <dgm:t>
        <a:bodyPr/>
        <a:lstStyle/>
        <a:p>
          <a:endParaRPr lang="en-US"/>
        </a:p>
      </dgm:t>
    </dgm:pt>
    <dgm:pt modelId="{2274FA00-E364-4259-9EFE-04C6FD2BC471}">
      <dgm:prSet/>
      <dgm:spPr/>
      <dgm:t>
        <a:bodyPr/>
        <a:lstStyle/>
        <a:p>
          <a:r>
            <a:rPr lang="en-US" dirty="0"/>
            <a:t>Economic hardship </a:t>
          </a:r>
        </a:p>
      </dgm:t>
    </dgm:pt>
    <dgm:pt modelId="{A7E873D0-A67A-466B-9F51-29CD8391CF6D}" type="parTrans" cxnId="{B659E776-839F-4353-B4B9-E3DA988E22DC}">
      <dgm:prSet/>
      <dgm:spPr/>
      <dgm:t>
        <a:bodyPr/>
        <a:lstStyle/>
        <a:p>
          <a:endParaRPr lang="en-US"/>
        </a:p>
      </dgm:t>
    </dgm:pt>
    <dgm:pt modelId="{43E9FFDC-2C53-453D-B982-A0A4B318864E}" type="sibTrans" cxnId="{B659E776-839F-4353-B4B9-E3DA988E22DC}">
      <dgm:prSet/>
      <dgm:spPr/>
      <dgm:t>
        <a:bodyPr/>
        <a:lstStyle/>
        <a:p>
          <a:endParaRPr lang="en-US"/>
        </a:p>
      </dgm:t>
    </dgm:pt>
    <dgm:pt modelId="{D4C4653A-8FCD-4C0E-B1AE-0CF9DE51C437}">
      <dgm:prSet phldrT="[Text]"/>
      <dgm:spPr/>
      <dgm:t>
        <a:bodyPr/>
        <a:lstStyle/>
        <a:p>
          <a:r>
            <a:rPr lang="en-US" dirty="0"/>
            <a:t>At least half-time enrollment at an eligible school </a:t>
          </a:r>
        </a:p>
      </dgm:t>
    </dgm:pt>
    <dgm:pt modelId="{1B388E4D-F417-477F-B865-04D6531DEBB5}" type="parTrans" cxnId="{970456B4-FBC2-4627-B87D-DFA5D4F42FBC}">
      <dgm:prSet/>
      <dgm:spPr/>
      <dgm:t>
        <a:bodyPr/>
        <a:lstStyle/>
        <a:p>
          <a:endParaRPr lang="en-US"/>
        </a:p>
      </dgm:t>
    </dgm:pt>
    <dgm:pt modelId="{4A0DEB90-A005-4128-8A51-4F43796804E4}" type="sibTrans" cxnId="{970456B4-FBC2-4627-B87D-DFA5D4F42FBC}">
      <dgm:prSet/>
      <dgm:spPr/>
      <dgm:t>
        <a:bodyPr/>
        <a:lstStyle/>
        <a:p>
          <a:endParaRPr lang="en-US"/>
        </a:p>
      </dgm:t>
    </dgm:pt>
    <dgm:pt modelId="{87F6081A-B7E3-4769-A9A2-172F0EA1E60B}" type="pres">
      <dgm:prSet presAssocID="{28A996CB-F592-41AA-A61F-B35004A34719}" presName="linear" presStyleCnt="0">
        <dgm:presLayoutVars>
          <dgm:animLvl val="lvl"/>
          <dgm:resizeHandles val="exact"/>
        </dgm:presLayoutVars>
      </dgm:prSet>
      <dgm:spPr/>
    </dgm:pt>
    <dgm:pt modelId="{30417709-8E3C-4A1A-97FF-7EC1884C29BE}" type="pres">
      <dgm:prSet presAssocID="{FF407644-F99E-4D65-9714-1B7777E74C24}" presName="parentText" presStyleLbl="node1" presStyleIdx="0" presStyleCnt="1" custLinFactNeighborY="-7817">
        <dgm:presLayoutVars>
          <dgm:chMax val="0"/>
          <dgm:bulletEnabled val="1"/>
        </dgm:presLayoutVars>
      </dgm:prSet>
      <dgm:spPr/>
    </dgm:pt>
    <dgm:pt modelId="{1793DBF9-6A2A-49E9-BA91-558506341732}" type="pres">
      <dgm:prSet presAssocID="{FF407644-F99E-4D65-9714-1B7777E74C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7837919-5A82-4846-A56C-5CCF5257230E}" type="presOf" srcId="{28A996CB-F592-41AA-A61F-B35004A34719}" destId="{87F6081A-B7E3-4769-A9A2-172F0EA1E60B}" srcOrd="0" destOrd="0" presId="urn:microsoft.com/office/officeart/2005/8/layout/vList2"/>
    <dgm:cxn modelId="{B3321361-382F-41D2-BF43-2CFB29C3C3EC}" type="presOf" srcId="{2274FA00-E364-4259-9EFE-04C6FD2BC471}" destId="{1793DBF9-6A2A-49E9-BA91-558506341732}" srcOrd="0" destOrd="5" presId="urn:microsoft.com/office/officeart/2005/8/layout/vList2"/>
    <dgm:cxn modelId="{33894C6C-3652-4A51-82E9-1846C9790E21}" type="presOf" srcId="{99F72CC6-BE0F-4E4B-8BE8-C5416D42ECFA}" destId="{1793DBF9-6A2A-49E9-BA91-558506341732}" srcOrd="0" destOrd="3" presId="urn:microsoft.com/office/officeart/2005/8/layout/vList2"/>
    <dgm:cxn modelId="{8B6A4750-6698-45AD-AEA3-CBA72248BCC2}" srcId="{28A996CB-F592-41AA-A61F-B35004A34719}" destId="{FF407644-F99E-4D65-9714-1B7777E74C24}" srcOrd="0" destOrd="0" parTransId="{849F2733-32C8-403D-8016-9ED52B7C0D40}" sibTransId="{346DE04B-CBBB-4F7B-BE95-FC54B812E07F}"/>
    <dgm:cxn modelId="{5DA24056-19DC-4434-8F41-F1106F04AE75}" type="presOf" srcId="{D4C4653A-8FCD-4C0E-B1AE-0CF9DE51C437}" destId="{1793DBF9-6A2A-49E9-BA91-558506341732}" srcOrd="0" destOrd="0" presId="urn:microsoft.com/office/officeart/2005/8/layout/vList2"/>
    <dgm:cxn modelId="{B659E776-839F-4353-B4B9-E3DA988E22DC}" srcId="{FF407644-F99E-4D65-9714-1B7777E74C24}" destId="{2274FA00-E364-4259-9EFE-04C6FD2BC471}" srcOrd="5" destOrd="0" parTransId="{A7E873D0-A67A-466B-9F51-29CD8391CF6D}" sibTransId="{43E9FFDC-2C53-453D-B982-A0A4B318864E}"/>
    <dgm:cxn modelId="{9E4FF885-282D-4935-89D8-016A9F73549F}" srcId="{FF407644-F99E-4D65-9714-1B7777E74C24}" destId="{99F72CC6-BE0F-4E4B-8BE8-C5416D42ECFA}" srcOrd="3" destOrd="0" parTransId="{28F934C8-5317-4606-A055-9886FA9FB034}" sibTransId="{7BD06C2D-B70A-444B-B300-B321E544D246}"/>
    <dgm:cxn modelId="{01D7E98F-1523-4A70-984E-90135FFE1557}" type="presOf" srcId="{A0206487-B825-4C46-84BD-093F105D590F}" destId="{1793DBF9-6A2A-49E9-BA91-558506341732}" srcOrd="0" destOrd="4" presId="urn:microsoft.com/office/officeart/2005/8/layout/vList2"/>
    <dgm:cxn modelId="{86639DA9-FD29-4172-AAF9-20952C09BC4A}" type="presOf" srcId="{D45CD910-6F90-4F6E-A2B7-AFC7B92A8B2B}" destId="{1793DBF9-6A2A-49E9-BA91-558506341732}" srcOrd="0" destOrd="2" presId="urn:microsoft.com/office/officeart/2005/8/layout/vList2"/>
    <dgm:cxn modelId="{96A829AA-C4E2-4CD8-BA36-97D0151A0598}" srcId="{FF407644-F99E-4D65-9714-1B7777E74C24}" destId="{A0206487-B825-4C46-84BD-093F105D590F}" srcOrd="4" destOrd="0" parTransId="{7593DB23-7C7D-42EC-87BA-A2532AD3A329}" sibTransId="{8EA1A9F7-7110-43EB-9AB3-829D01239C58}"/>
    <dgm:cxn modelId="{CB09FFAA-E0F1-4364-8B3F-BD82E9F5A3C8}" type="presOf" srcId="{FF407644-F99E-4D65-9714-1B7777E74C24}" destId="{30417709-8E3C-4A1A-97FF-7EC1884C29BE}" srcOrd="0" destOrd="0" presId="urn:microsoft.com/office/officeart/2005/8/layout/vList2"/>
    <dgm:cxn modelId="{2956D9AD-DFA5-491A-AD7F-23159FEE731C}" srcId="{FF407644-F99E-4D65-9714-1B7777E74C24}" destId="{D45CD910-6F90-4F6E-A2B7-AFC7B92A8B2B}" srcOrd="2" destOrd="0" parTransId="{734F9A44-BB5E-4A2A-BC71-ECB65CE16141}" sibTransId="{1824DF5D-375E-4843-9F7C-2E14673BA84E}"/>
    <dgm:cxn modelId="{E231B6AF-0644-4600-AB10-D13545A8ACC9}" srcId="{FF407644-F99E-4D65-9714-1B7777E74C24}" destId="{E6FC31FB-A802-48F7-8BF9-3EEC5FE7FC10}" srcOrd="1" destOrd="0" parTransId="{9BA89B4E-3D98-4A59-99FB-F0A28A61DCE3}" sibTransId="{BF64BFBF-A7CC-4606-8F2A-A413E88DED1A}"/>
    <dgm:cxn modelId="{970456B4-FBC2-4627-B87D-DFA5D4F42FBC}" srcId="{FF407644-F99E-4D65-9714-1B7777E74C24}" destId="{D4C4653A-8FCD-4C0E-B1AE-0CF9DE51C437}" srcOrd="0" destOrd="0" parTransId="{1B388E4D-F417-477F-B865-04D6531DEBB5}" sibTransId="{4A0DEB90-A005-4128-8A51-4F43796804E4}"/>
    <dgm:cxn modelId="{81970EC6-E91D-49FE-8231-33C1ED8F7EA5}" type="presOf" srcId="{E6FC31FB-A802-48F7-8BF9-3EEC5FE7FC10}" destId="{1793DBF9-6A2A-49E9-BA91-558506341732}" srcOrd="0" destOrd="1" presId="urn:microsoft.com/office/officeart/2005/8/layout/vList2"/>
    <dgm:cxn modelId="{AAC4DFB0-9A60-4D85-9313-D7A0D849BBC4}" type="presParOf" srcId="{87F6081A-B7E3-4769-A9A2-172F0EA1E60B}" destId="{30417709-8E3C-4A1A-97FF-7EC1884C29BE}" srcOrd="0" destOrd="0" presId="urn:microsoft.com/office/officeart/2005/8/layout/vList2"/>
    <dgm:cxn modelId="{44363FC5-1668-4E16-BD32-CDAEF3D7D751}" type="presParOf" srcId="{87F6081A-B7E3-4769-A9A2-172F0EA1E60B}" destId="{1793DBF9-6A2A-49E9-BA91-5585063417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23DD6-E24F-4027-B297-FB486187EDEE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2A9FC-A9C7-44ED-9509-1E86B9358D69}">
      <dgm:prSet/>
      <dgm:spPr/>
      <dgm:t>
        <a:bodyPr/>
        <a:lstStyle/>
        <a:p>
          <a:pPr rtl="0"/>
          <a:r>
            <a:rPr lang="en-US" dirty="0"/>
            <a:t>Understand the types of loans available</a:t>
          </a:r>
        </a:p>
      </dgm:t>
    </dgm:pt>
    <dgm:pt modelId="{D0B9F9AE-9B53-42BB-BAE7-36B305BABA2D}" type="parTrans" cxnId="{FD4CC5EE-6611-43E6-AE16-E729873686FB}">
      <dgm:prSet/>
      <dgm:spPr/>
      <dgm:t>
        <a:bodyPr/>
        <a:lstStyle/>
        <a:p>
          <a:endParaRPr lang="en-US"/>
        </a:p>
      </dgm:t>
    </dgm:pt>
    <dgm:pt modelId="{D782984F-81D2-4290-AA28-3CFC89BC471A}" type="sibTrans" cxnId="{FD4CC5EE-6611-43E6-AE16-E729873686FB}">
      <dgm:prSet/>
      <dgm:spPr/>
      <dgm:t>
        <a:bodyPr/>
        <a:lstStyle/>
        <a:p>
          <a:endParaRPr lang="en-US"/>
        </a:p>
      </dgm:t>
    </dgm:pt>
    <dgm:pt modelId="{C2778999-A989-4773-86DE-8AC58AC47BCC}">
      <dgm:prSet/>
      <dgm:spPr/>
      <dgm:t>
        <a:bodyPr/>
        <a:lstStyle/>
        <a:p>
          <a:pPr rtl="0"/>
          <a:r>
            <a:rPr lang="en-US" dirty="0"/>
            <a:t>Know the terms of your loans</a:t>
          </a:r>
        </a:p>
      </dgm:t>
    </dgm:pt>
    <dgm:pt modelId="{1239510F-C275-4C50-A445-989A5CEED81D}" type="parTrans" cxnId="{53BB4128-1FF3-4C97-97DB-4CB72BA76828}">
      <dgm:prSet/>
      <dgm:spPr/>
      <dgm:t>
        <a:bodyPr/>
        <a:lstStyle/>
        <a:p>
          <a:endParaRPr lang="en-US"/>
        </a:p>
      </dgm:t>
    </dgm:pt>
    <dgm:pt modelId="{6653D59E-3E1B-498A-B9FD-D6DA13A50444}" type="sibTrans" cxnId="{53BB4128-1FF3-4C97-97DB-4CB72BA76828}">
      <dgm:prSet/>
      <dgm:spPr/>
      <dgm:t>
        <a:bodyPr/>
        <a:lstStyle/>
        <a:p>
          <a:endParaRPr lang="en-US"/>
        </a:p>
      </dgm:t>
    </dgm:pt>
    <dgm:pt modelId="{E6278CD8-B41F-410B-9C2B-D45A74577D4D}">
      <dgm:prSet/>
      <dgm:spPr/>
      <dgm:t>
        <a:bodyPr/>
        <a:lstStyle/>
        <a:p>
          <a:pPr rtl="0"/>
          <a:r>
            <a:rPr lang="en-US" dirty="0"/>
            <a:t>Your responsibility to repay the loans</a:t>
          </a:r>
        </a:p>
      </dgm:t>
    </dgm:pt>
    <dgm:pt modelId="{F54B8F36-E46A-48C7-A784-B47A5ACF6972}" type="parTrans" cxnId="{292A25F7-2338-4EEF-91D1-18530E66FD90}">
      <dgm:prSet/>
      <dgm:spPr/>
      <dgm:t>
        <a:bodyPr/>
        <a:lstStyle/>
        <a:p>
          <a:endParaRPr lang="en-US"/>
        </a:p>
      </dgm:t>
    </dgm:pt>
    <dgm:pt modelId="{91B5B8D0-5602-410C-BA37-DB84EC905ECC}" type="sibTrans" cxnId="{292A25F7-2338-4EEF-91D1-18530E66FD90}">
      <dgm:prSet/>
      <dgm:spPr/>
      <dgm:t>
        <a:bodyPr/>
        <a:lstStyle/>
        <a:p>
          <a:endParaRPr lang="en-US"/>
        </a:p>
      </dgm:t>
    </dgm:pt>
    <dgm:pt modelId="{CC8E27AF-F572-4FF2-B9EB-D0059D666C75}" type="pres">
      <dgm:prSet presAssocID="{04623DD6-E24F-4027-B297-FB486187EDEE}" presName="CompostProcess" presStyleCnt="0">
        <dgm:presLayoutVars>
          <dgm:dir/>
          <dgm:resizeHandles val="exact"/>
        </dgm:presLayoutVars>
      </dgm:prSet>
      <dgm:spPr/>
    </dgm:pt>
    <dgm:pt modelId="{3499AB32-52DB-4D5F-85F2-66864AFAD63A}" type="pres">
      <dgm:prSet presAssocID="{04623DD6-E24F-4027-B297-FB486187EDEE}" presName="arrow" presStyleLbl="bgShp" presStyleIdx="0" presStyleCnt="1" custScaleX="108933"/>
      <dgm:spPr/>
    </dgm:pt>
    <dgm:pt modelId="{D13B383B-D49C-4D1E-BEE3-5A8DD1685F91}" type="pres">
      <dgm:prSet presAssocID="{04623DD6-E24F-4027-B297-FB486187EDEE}" presName="linearProcess" presStyleCnt="0"/>
      <dgm:spPr/>
    </dgm:pt>
    <dgm:pt modelId="{8EA71245-53E5-463E-AFC0-DB0BF2844C5D}" type="pres">
      <dgm:prSet presAssocID="{B3B2A9FC-A9C7-44ED-9509-1E86B9358D69}" presName="textNode" presStyleLbl="node1" presStyleIdx="0" presStyleCnt="3" custScaleX="67036" custLinFactX="-22884" custLinFactNeighborX="-100000" custLinFactNeighborY="-2220">
        <dgm:presLayoutVars>
          <dgm:bulletEnabled val="1"/>
        </dgm:presLayoutVars>
      </dgm:prSet>
      <dgm:spPr/>
    </dgm:pt>
    <dgm:pt modelId="{DDBB1321-F80D-4017-B726-880176C9ADB5}" type="pres">
      <dgm:prSet presAssocID="{D782984F-81D2-4290-AA28-3CFC89BC471A}" presName="sibTrans" presStyleCnt="0"/>
      <dgm:spPr/>
    </dgm:pt>
    <dgm:pt modelId="{7A41BC33-4C95-4A57-951E-A9B742CB3714}" type="pres">
      <dgm:prSet presAssocID="{C2778999-A989-4773-86DE-8AC58AC47BCC}" presName="textNode" presStyleLbl="node1" presStyleIdx="1" presStyleCnt="3" custScaleX="67036" custLinFactX="-22884" custLinFactNeighborX="-100000" custLinFactNeighborY="-2220">
        <dgm:presLayoutVars>
          <dgm:bulletEnabled val="1"/>
        </dgm:presLayoutVars>
      </dgm:prSet>
      <dgm:spPr/>
    </dgm:pt>
    <dgm:pt modelId="{851F1AF4-C84C-4C0D-801E-495B371CB69F}" type="pres">
      <dgm:prSet presAssocID="{6653D59E-3E1B-498A-B9FD-D6DA13A50444}" presName="sibTrans" presStyleCnt="0"/>
      <dgm:spPr/>
    </dgm:pt>
    <dgm:pt modelId="{4474BF6F-D9A4-44DF-ABAE-BD59D27D1EB3}" type="pres">
      <dgm:prSet presAssocID="{E6278CD8-B41F-410B-9C2B-D45A74577D4D}" presName="textNode" presStyleLbl="node1" presStyleIdx="2" presStyleCnt="3" custScaleX="67036" custLinFactX="-22884" custLinFactNeighborX="-100000" custLinFactNeighborY="-2220">
        <dgm:presLayoutVars>
          <dgm:bulletEnabled val="1"/>
        </dgm:presLayoutVars>
      </dgm:prSet>
      <dgm:spPr/>
    </dgm:pt>
  </dgm:ptLst>
  <dgm:cxnLst>
    <dgm:cxn modelId="{555FC71D-33D0-40FB-AF8F-BA05D8E08455}" type="presOf" srcId="{04623DD6-E24F-4027-B297-FB486187EDEE}" destId="{CC8E27AF-F572-4FF2-B9EB-D0059D666C75}" srcOrd="0" destOrd="0" presId="urn:microsoft.com/office/officeart/2005/8/layout/hProcess9"/>
    <dgm:cxn modelId="{53BB4128-1FF3-4C97-97DB-4CB72BA76828}" srcId="{04623DD6-E24F-4027-B297-FB486187EDEE}" destId="{C2778999-A989-4773-86DE-8AC58AC47BCC}" srcOrd="1" destOrd="0" parTransId="{1239510F-C275-4C50-A445-989A5CEED81D}" sibTransId="{6653D59E-3E1B-498A-B9FD-D6DA13A50444}"/>
    <dgm:cxn modelId="{92711654-5EBC-48BF-A39B-554D2FE40F22}" type="presOf" srcId="{B3B2A9FC-A9C7-44ED-9509-1E86B9358D69}" destId="{8EA71245-53E5-463E-AFC0-DB0BF2844C5D}" srcOrd="0" destOrd="0" presId="urn:microsoft.com/office/officeart/2005/8/layout/hProcess9"/>
    <dgm:cxn modelId="{CD2D8883-77B3-4609-8FF0-5E163E2976B6}" type="presOf" srcId="{C2778999-A989-4773-86DE-8AC58AC47BCC}" destId="{7A41BC33-4C95-4A57-951E-A9B742CB3714}" srcOrd="0" destOrd="0" presId="urn:microsoft.com/office/officeart/2005/8/layout/hProcess9"/>
    <dgm:cxn modelId="{FD4CC5EE-6611-43E6-AE16-E729873686FB}" srcId="{04623DD6-E24F-4027-B297-FB486187EDEE}" destId="{B3B2A9FC-A9C7-44ED-9509-1E86B9358D69}" srcOrd="0" destOrd="0" parTransId="{D0B9F9AE-9B53-42BB-BAE7-36B305BABA2D}" sibTransId="{D782984F-81D2-4290-AA28-3CFC89BC471A}"/>
    <dgm:cxn modelId="{62376BF6-D9ED-436F-9151-37167DD6BE47}" type="presOf" srcId="{E6278CD8-B41F-410B-9C2B-D45A74577D4D}" destId="{4474BF6F-D9A4-44DF-ABAE-BD59D27D1EB3}" srcOrd="0" destOrd="0" presId="urn:microsoft.com/office/officeart/2005/8/layout/hProcess9"/>
    <dgm:cxn modelId="{292A25F7-2338-4EEF-91D1-18530E66FD90}" srcId="{04623DD6-E24F-4027-B297-FB486187EDEE}" destId="{E6278CD8-B41F-410B-9C2B-D45A74577D4D}" srcOrd="2" destOrd="0" parTransId="{F54B8F36-E46A-48C7-A784-B47A5ACF6972}" sibTransId="{91B5B8D0-5602-410C-BA37-DB84EC905ECC}"/>
    <dgm:cxn modelId="{BC09173E-B715-4C57-991C-7428AD6D3E73}" type="presParOf" srcId="{CC8E27AF-F572-4FF2-B9EB-D0059D666C75}" destId="{3499AB32-52DB-4D5F-85F2-66864AFAD63A}" srcOrd="0" destOrd="0" presId="urn:microsoft.com/office/officeart/2005/8/layout/hProcess9"/>
    <dgm:cxn modelId="{4EABC7B0-4B85-454E-ACAB-3F99956509AC}" type="presParOf" srcId="{CC8E27AF-F572-4FF2-B9EB-D0059D666C75}" destId="{D13B383B-D49C-4D1E-BEE3-5A8DD1685F91}" srcOrd="1" destOrd="0" presId="urn:microsoft.com/office/officeart/2005/8/layout/hProcess9"/>
    <dgm:cxn modelId="{E8CA5E66-5F0B-4880-895B-B8F9C78EF7D3}" type="presParOf" srcId="{D13B383B-D49C-4D1E-BEE3-5A8DD1685F91}" destId="{8EA71245-53E5-463E-AFC0-DB0BF2844C5D}" srcOrd="0" destOrd="0" presId="urn:microsoft.com/office/officeart/2005/8/layout/hProcess9"/>
    <dgm:cxn modelId="{48C69F24-FF96-4711-9084-CF8629E907F1}" type="presParOf" srcId="{D13B383B-D49C-4D1E-BEE3-5A8DD1685F91}" destId="{DDBB1321-F80D-4017-B726-880176C9ADB5}" srcOrd="1" destOrd="0" presId="urn:microsoft.com/office/officeart/2005/8/layout/hProcess9"/>
    <dgm:cxn modelId="{56ADEB7A-595F-4E85-A138-F6998DBFBC27}" type="presParOf" srcId="{D13B383B-D49C-4D1E-BEE3-5A8DD1685F91}" destId="{7A41BC33-4C95-4A57-951E-A9B742CB3714}" srcOrd="2" destOrd="0" presId="urn:microsoft.com/office/officeart/2005/8/layout/hProcess9"/>
    <dgm:cxn modelId="{058F561D-8EE3-40EC-B2C8-5193E04DA28D}" type="presParOf" srcId="{D13B383B-D49C-4D1E-BEE3-5A8DD1685F91}" destId="{851F1AF4-C84C-4C0D-801E-495B371CB69F}" srcOrd="3" destOrd="0" presId="urn:microsoft.com/office/officeart/2005/8/layout/hProcess9"/>
    <dgm:cxn modelId="{89A4F967-D5E9-4567-9945-DA3A17540430}" type="presParOf" srcId="{D13B383B-D49C-4D1E-BEE3-5A8DD1685F91}" destId="{4474BF6F-D9A4-44DF-ABAE-BD59D27D1E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24B734-CB5D-4164-8E19-66C1654BB12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BBCD57-246E-4200-B6B8-750B3FF454A7}">
      <dgm:prSet/>
      <dgm:spPr/>
      <dgm:t>
        <a:bodyPr/>
        <a:lstStyle/>
        <a:p>
          <a:pPr rtl="0"/>
          <a:r>
            <a:rPr lang="en-US"/>
            <a:t>Available if you are unable to make your full payments and do not qualify for a deferment</a:t>
          </a:r>
        </a:p>
      </dgm:t>
    </dgm:pt>
    <dgm:pt modelId="{148FC0C2-32CA-46A7-8A5B-C8B7EB431A60}" type="parTrans" cxnId="{30AC7163-CD54-4246-86FA-E912965D94D6}">
      <dgm:prSet/>
      <dgm:spPr/>
      <dgm:t>
        <a:bodyPr/>
        <a:lstStyle/>
        <a:p>
          <a:endParaRPr lang="en-US"/>
        </a:p>
      </dgm:t>
    </dgm:pt>
    <dgm:pt modelId="{404DAB66-3903-41C3-B111-631102D9C8F5}" type="sibTrans" cxnId="{30AC7163-CD54-4246-86FA-E912965D94D6}">
      <dgm:prSet/>
      <dgm:spPr/>
      <dgm:t>
        <a:bodyPr/>
        <a:lstStyle/>
        <a:p>
          <a:endParaRPr lang="en-US"/>
        </a:p>
      </dgm:t>
    </dgm:pt>
    <dgm:pt modelId="{37436C46-E249-4BDE-BC5B-4A214A71FC14}">
      <dgm:prSet/>
      <dgm:spPr/>
      <dgm:t>
        <a:bodyPr/>
        <a:lstStyle/>
        <a:p>
          <a:pPr rtl="0"/>
          <a:r>
            <a:rPr lang="en-US"/>
            <a:t>A period of time during which you do not have to make full payments or make regular payments at all</a:t>
          </a:r>
        </a:p>
      </dgm:t>
    </dgm:pt>
    <dgm:pt modelId="{AB695833-E4BB-4FFC-AB3D-C529E2620E35}" type="parTrans" cxnId="{200779DE-37C5-49A5-B51F-88CBCB30058C}">
      <dgm:prSet/>
      <dgm:spPr/>
      <dgm:t>
        <a:bodyPr/>
        <a:lstStyle/>
        <a:p>
          <a:endParaRPr lang="en-US"/>
        </a:p>
      </dgm:t>
    </dgm:pt>
    <dgm:pt modelId="{7275F1B6-7777-40A1-AD93-FD222C9842E9}" type="sibTrans" cxnId="{200779DE-37C5-49A5-B51F-88CBCB30058C}">
      <dgm:prSet/>
      <dgm:spPr/>
      <dgm:t>
        <a:bodyPr/>
        <a:lstStyle/>
        <a:p>
          <a:endParaRPr lang="en-US"/>
        </a:p>
      </dgm:t>
    </dgm:pt>
    <dgm:pt modelId="{A401C37C-9B3C-4E4A-8C0A-DEFBA66F403E}">
      <dgm:prSet/>
      <dgm:spPr/>
      <dgm:t>
        <a:bodyPr/>
        <a:lstStyle/>
        <a:p>
          <a:pPr rtl="0"/>
          <a:r>
            <a:rPr lang="en-US"/>
            <a:t>You are responsible for the interest that accrues during any forbearance period</a:t>
          </a:r>
        </a:p>
      </dgm:t>
    </dgm:pt>
    <dgm:pt modelId="{17DFA5BE-450A-4CAA-AA83-4C978004546B}" type="parTrans" cxnId="{BF5C0722-916E-4378-A567-B8A1B2F52ABC}">
      <dgm:prSet/>
      <dgm:spPr/>
      <dgm:t>
        <a:bodyPr/>
        <a:lstStyle/>
        <a:p>
          <a:endParaRPr lang="en-US"/>
        </a:p>
      </dgm:t>
    </dgm:pt>
    <dgm:pt modelId="{0432D9F9-7880-44E7-8ED7-26B0198D373A}" type="sibTrans" cxnId="{BF5C0722-916E-4378-A567-B8A1B2F52ABC}">
      <dgm:prSet/>
      <dgm:spPr/>
      <dgm:t>
        <a:bodyPr/>
        <a:lstStyle/>
        <a:p>
          <a:endParaRPr lang="en-US"/>
        </a:p>
      </dgm:t>
    </dgm:pt>
    <dgm:pt modelId="{B6337618-9141-468F-A0F1-4FEB125D44C2}">
      <dgm:prSet/>
      <dgm:spPr/>
      <dgm:t>
        <a:bodyPr/>
        <a:lstStyle/>
        <a:p>
          <a:pPr rtl="0"/>
          <a:r>
            <a:rPr lang="en-US"/>
            <a:t>You must contact the Direct Loan Program or its servicer to apply for forbearance</a:t>
          </a:r>
        </a:p>
      </dgm:t>
    </dgm:pt>
    <dgm:pt modelId="{C0FC4FCB-456C-4097-8DA7-3B51FBB1E510}" type="parTrans" cxnId="{A03FD1DA-BE2B-4968-BC67-E0F76BDB147F}">
      <dgm:prSet/>
      <dgm:spPr/>
      <dgm:t>
        <a:bodyPr/>
        <a:lstStyle/>
        <a:p>
          <a:endParaRPr lang="en-US"/>
        </a:p>
      </dgm:t>
    </dgm:pt>
    <dgm:pt modelId="{B99FDCAF-6742-4537-B11C-6E39657A291A}" type="sibTrans" cxnId="{A03FD1DA-BE2B-4968-BC67-E0F76BDB147F}">
      <dgm:prSet/>
      <dgm:spPr/>
      <dgm:t>
        <a:bodyPr/>
        <a:lstStyle/>
        <a:p>
          <a:endParaRPr lang="en-US"/>
        </a:p>
      </dgm:t>
    </dgm:pt>
    <dgm:pt modelId="{A70C14D1-7B81-496B-8C42-59417139E872}" type="pres">
      <dgm:prSet presAssocID="{4524B734-CB5D-4164-8E19-66C1654BB120}" presName="linear" presStyleCnt="0">
        <dgm:presLayoutVars>
          <dgm:animLvl val="lvl"/>
          <dgm:resizeHandles val="exact"/>
        </dgm:presLayoutVars>
      </dgm:prSet>
      <dgm:spPr/>
    </dgm:pt>
    <dgm:pt modelId="{6FB516C0-A6E9-4EED-A74A-618262FA5CF7}" type="pres">
      <dgm:prSet presAssocID="{E5BBCD57-246E-4200-B6B8-750B3FF454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5A884A-7426-4B1B-849C-D0C096E5DD36}" type="pres">
      <dgm:prSet presAssocID="{404DAB66-3903-41C3-B111-631102D9C8F5}" presName="spacer" presStyleCnt="0"/>
      <dgm:spPr/>
    </dgm:pt>
    <dgm:pt modelId="{C3720929-CDF9-45E1-8482-C30F6B2D2F22}" type="pres">
      <dgm:prSet presAssocID="{37436C46-E249-4BDE-BC5B-4A214A71FC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845F2B-5DD3-475D-A654-849D64E6FDF0}" type="pres">
      <dgm:prSet presAssocID="{7275F1B6-7777-40A1-AD93-FD222C9842E9}" presName="spacer" presStyleCnt="0"/>
      <dgm:spPr/>
    </dgm:pt>
    <dgm:pt modelId="{9183A0C3-107E-4043-BA30-414398C159B7}" type="pres">
      <dgm:prSet presAssocID="{A401C37C-9B3C-4E4A-8C0A-DEFBA66F40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AECA39-B6BD-4CE1-B6CF-E718DC4E05FF}" type="pres">
      <dgm:prSet presAssocID="{0432D9F9-7880-44E7-8ED7-26B0198D373A}" presName="spacer" presStyleCnt="0"/>
      <dgm:spPr/>
    </dgm:pt>
    <dgm:pt modelId="{32C2781D-CE83-48B6-AFA2-2A71029014C5}" type="pres">
      <dgm:prSet presAssocID="{B6337618-9141-468F-A0F1-4FEB125D44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5C0722-916E-4378-A567-B8A1B2F52ABC}" srcId="{4524B734-CB5D-4164-8E19-66C1654BB120}" destId="{A401C37C-9B3C-4E4A-8C0A-DEFBA66F403E}" srcOrd="2" destOrd="0" parTransId="{17DFA5BE-450A-4CAA-AA83-4C978004546B}" sibTransId="{0432D9F9-7880-44E7-8ED7-26B0198D373A}"/>
    <dgm:cxn modelId="{D4BEC962-5A59-4754-BE78-C31A64CA393B}" type="presOf" srcId="{E5BBCD57-246E-4200-B6B8-750B3FF454A7}" destId="{6FB516C0-A6E9-4EED-A74A-618262FA5CF7}" srcOrd="0" destOrd="0" presId="urn:microsoft.com/office/officeart/2005/8/layout/vList2"/>
    <dgm:cxn modelId="{30AC7163-CD54-4246-86FA-E912965D94D6}" srcId="{4524B734-CB5D-4164-8E19-66C1654BB120}" destId="{E5BBCD57-246E-4200-B6B8-750B3FF454A7}" srcOrd="0" destOrd="0" parTransId="{148FC0C2-32CA-46A7-8A5B-C8B7EB431A60}" sibTransId="{404DAB66-3903-41C3-B111-631102D9C8F5}"/>
    <dgm:cxn modelId="{1C408D7D-D5DD-4663-AAD9-0764C7833B82}" type="presOf" srcId="{A401C37C-9B3C-4E4A-8C0A-DEFBA66F403E}" destId="{9183A0C3-107E-4043-BA30-414398C159B7}" srcOrd="0" destOrd="0" presId="urn:microsoft.com/office/officeart/2005/8/layout/vList2"/>
    <dgm:cxn modelId="{9B446A8E-7962-42E5-A361-B0CDF77B74C2}" type="presOf" srcId="{4524B734-CB5D-4164-8E19-66C1654BB120}" destId="{A70C14D1-7B81-496B-8C42-59417139E872}" srcOrd="0" destOrd="0" presId="urn:microsoft.com/office/officeart/2005/8/layout/vList2"/>
    <dgm:cxn modelId="{A03FD1DA-BE2B-4968-BC67-E0F76BDB147F}" srcId="{4524B734-CB5D-4164-8E19-66C1654BB120}" destId="{B6337618-9141-468F-A0F1-4FEB125D44C2}" srcOrd="3" destOrd="0" parTransId="{C0FC4FCB-456C-4097-8DA7-3B51FBB1E510}" sibTransId="{B99FDCAF-6742-4537-B11C-6E39657A291A}"/>
    <dgm:cxn modelId="{200779DE-37C5-49A5-B51F-88CBCB30058C}" srcId="{4524B734-CB5D-4164-8E19-66C1654BB120}" destId="{37436C46-E249-4BDE-BC5B-4A214A71FC14}" srcOrd="1" destOrd="0" parTransId="{AB695833-E4BB-4FFC-AB3D-C529E2620E35}" sibTransId="{7275F1B6-7777-40A1-AD93-FD222C9842E9}"/>
    <dgm:cxn modelId="{05BA95DE-0746-47A2-A48C-161EDCECDFAE}" type="presOf" srcId="{B6337618-9141-468F-A0F1-4FEB125D44C2}" destId="{32C2781D-CE83-48B6-AFA2-2A71029014C5}" srcOrd="0" destOrd="0" presId="urn:microsoft.com/office/officeart/2005/8/layout/vList2"/>
    <dgm:cxn modelId="{B6B885EE-9E50-4DD2-9CBD-D98786D8D1C9}" type="presOf" srcId="{37436C46-E249-4BDE-BC5B-4A214A71FC14}" destId="{C3720929-CDF9-45E1-8482-C30F6B2D2F22}" srcOrd="0" destOrd="0" presId="urn:microsoft.com/office/officeart/2005/8/layout/vList2"/>
    <dgm:cxn modelId="{7C90012B-7310-4459-9BDE-5C3FAF7A47E1}" type="presParOf" srcId="{A70C14D1-7B81-496B-8C42-59417139E872}" destId="{6FB516C0-A6E9-4EED-A74A-618262FA5CF7}" srcOrd="0" destOrd="0" presId="urn:microsoft.com/office/officeart/2005/8/layout/vList2"/>
    <dgm:cxn modelId="{BFBB3882-C0BF-4875-9B4B-2B1F301DB52A}" type="presParOf" srcId="{A70C14D1-7B81-496B-8C42-59417139E872}" destId="{D25A884A-7426-4B1B-849C-D0C096E5DD36}" srcOrd="1" destOrd="0" presId="urn:microsoft.com/office/officeart/2005/8/layout/vList2"/>
    <dgm:cxn modelId="{071471FA-F1E3-47D2-8889-0C6768B4294F}" type="presParOf" srcId="{A70C14D1-7B81-496B-8C42-59417139E872}" destId="{C3720929-CDF9-45E1-8482-C30F6B2D2F22}" srcOrd="2" destOrd="0" presId="urn:microsoft.com/office/officeart/2005/8/layout/vList2"/>
    <dgm:cxn modelId="{A2FDEDE4-7B91-42AA-8270-078B4339B096}" type="presParOf" srcId="{A70C14D1-7B81-496B-8C42-59417139E872}" destId="{0C845F2B-5DD3-475D-A654-849D64E6FDF0}" srcOrd="3" destOrd="0" presId="urn:microsoft.com/office/officeart/2005/8/layout/vList2"/>
    <dgm:cxn modelId="{3B5B902C-A55F-4C50-AA6C-65B35CAB02E4}" type="presParOf" srcId="{A70C14D1-7B81-496B-8C42-59417139E872}" destId="{9183A0C3-107E-4043-BA30-414398C159B7}" srcOrd="4" destOrd="0" presId="urn:microsoft.com/office/officeart/2005/8/layout/vList2"/>
    <dgm:cxn modelId="{B2F73B2C-3DCA-4344-A089-8C3480E44B7D}" type="presParOf" srcId="{A70C14D1-7B81-496B-8C42-59417139E872}" destId="{2EAECA39-B6BD-4CE1-B6CF-E718DC4E05FF}" srcOrd="5" destOrd="0" presId="urn:microsoft.com/office/officeart/2005/8/layout/vList2"/>
    <dgm:cxn modelId="{218DF0C4-7AC2-4202-B220-7CB34AA885D5}" type="presParOf" srcId="{A70C14D1-7B81-496B-8C42-59417139E872}" destId="{32C2781D-CE83-48B6-AFA2-2A71029014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F0C9E2-C274-4D04-B44E-2398CFA9E87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6BFE7-6643-4DF6-BBF8-C26ABAEFF325}">
      <dgm:prSet/>
      <dgm:spPr/>
      <dgm:t>
        <a:bodyPr/>
        <a:lstStyle/>
        <a:p>
          <a:r>
            <a:rPr lang="en-US" dirty="0"/>
            <a:t>You become totally and permanently disabled and meet certain conditions</a:t>
          </a:r>
        </a:p>
      </dgm:t>
    </dgm:pt>
    <dgm:pt modelId="{1CAC5E75-844E-494D-8001-C78C8B581DEB}" type="parTrans" cxnId="{1C7E545E-803E-4474-BB9E-5E6152EADF84}">
      <dgm:prSet/>
      <dgm:spPr/>
      <dgm:t>
        <a:bodyPr/>
        <a:lstStyle/>
        <a:p>
          <a:endParaRPr lang="en-US"/>
        </a:p>
      </dgm:t>
    </dgm:pt>
    <dgm:pt modelId="{7EE56A22-0340-400F-B9F0-735DA4C182D6}" type="sibTrans" cxnId="{1C7E545E-803E-4474-BB9E-5E6152EADF84}">
      <dgm:prSet/>
      <dgm:spPr/>
      <dgm:t>
        <a:bodyPr/>
        <a:lstStyle/>
        <a:p>
          <a:endParaRPr lang="en-US"/>
        </a:p>
      </dgm:t>
    </dgm:pt>
    <dgm:pt modelId="{F4A2CD4D-ECC3-4EAA-8448-7C7456E6F990}">
      <dgm:prSet/>
      <dgm:spPr/>
      <dgm:t>
        <a:bodyPr/>
        <a:lstStyle/>
        <a:p>
          <a:r>
            <a:rPr lang="en-US" dirty="0"/>
            <a:t>Your school fails to pay a refund if you withdraw</a:t>
          </a:r>
        </a:p>
      </dgm:t>
    </dgm:pt>
    <dgm:pt modelId="{403F76C7-8EFD-48D9-8BEA-8A2309787C54}" type="parTrans" cxnId="{C440B8E3-C452-41A4-BCD9-3A56B15AF040}">
      <dgm:prSet/>
      <dgm:spPr/>
      <dgm:t>
        <a:bodyPr/>
        <a:lstStyle/>
        <a:p>
          <a:endParaRPr lang="en-US"/>
        </a:p>
      </dgm:t>
    </dgm:pt>
    <dgm:pt modelId="{45281A82-5F11-468E-A200-84B6579CCA48}" type="sibTrans" cxnId="{C440B8E3-C452-41A4-BCD9-3A56B15AF040}">
      <dgm:prSet/>
      <dgm:spPr/>
      <dgm:t>
        <a:bodyPr/>
        <a:lstStyle/>
        <a:p>
          <a:endParaRPr lang="en-US"/>
        </a:p>
      </dgm:t>
    </dgm:pt>
    <dgm:pt modelId="{2423895A-5018-4B2B-95A2-06BFFE20E07A}">
      <dgm:prSet/>
      <dgm:spPr/>
      <dgm:t>
        <a:bodyPr/>
        <a:lstStyle/>
        <a:p>
          <a:r>
            <a:rPr lang="en-US" dirty="0"/>
            <a:t>Your loan was falsely certified as a result of identity theft</a:t>
          </a:r>
        </a:p>
      </dgm:t>
    </dgm:pt>
    <dgm:pt modelId="{7C785B1A-866D-4A44-8E0E-FFF46CF5A496}" type="parTrans" cxnId="{2A9C9426-7E41-482B-A0F1-E0090CA7E6DD}">
      <dgm:prSet/>
      <dgm:spPr/>
      <dgm:t>
        <a:bodyPr/>
        <a:lstStyle/>
        <a:p>
          <a:endParaRPr lang="en-US"/>
        </a:p>
      </dgm:t>
    </dgm:pt>
    <dgm:pt modelId="{E2ECD3C8-0B63-48A3-9B86-49F8D2D767CA}" type="sibTrans" cxnId="{2A9C9426-7E41-482B-A0F1-E0090CA7E6DD}">
      <dgm:prSet/>
      <dgm:spPr/>
      <dgm:t>
        <a:bodyPr/>
        <a:lstStyle/>
        <a:p>
          <a:endParaRPr lang="en-US"/>
        </a:p>
      </dgm:t>
    </dgm:pt>
    <dgm:pt modelId="{8D1C01C3-D192-4950-8CD7-E83F9DDA5076}">
      <dgm:prSet/>
      <dgm:spPr/>
      <dgm:t>
        <a:bodyPr/>
        <a:lstStyle/>
        <a:p>
          <a:r>
            <a:rPr lang="en-US" dirty="0"/>
            <a:t>Your school fraudulently certified or fraudulently completed a loan application in your name without your approval</a:t>
          </a:r>
        </a:p>
      </dgm:t>
    </dgm:pt>
    <dgm:pt modelId="{695DF2DD-8D4F-42AA-AD7C-D40CF822CA6D}" type="parTrans" cxnId="{02CF7DD3-E65C-4809-A082-1A428AD2AEC9}">
      <dgm:prSet/>
      <dgm:spPr/>
      <dgm:t>
        <a:bodyPr/>
        <a:lstStyle/>
        <a:p>
          <a:endParaRPr lang="en-US"/>
        </a:p>
      </dgm:t>
    </dgm:pt>
    <dgm:pt modelId="{6C342A03-DC2B-41E9-99E3-BDA5E9924B96}" type="sibTrans" cxnId="{02CF7DD3-E65C-4809-A082-1A428AD2AEC9}">
      <dgm:prSet/>
      <dgm:spPr/>
      <dgm:t>
        <a:bodyPr/>
        <a:lstStyle/>
        <a:p>
          <a:endParaRPr lang="en-US"/>
        </a:p>
      </dgm:t>
    </dgm:pt>
    <dgm:pt modelId="{93237E7D-9A97-4564-A386-7EC57EBD8245}">
      <dgm:prSet/>
      <dgm:spPr/>
      <dgm:t>
        <a:bodyPr/>
        <a:lstStyle/>
        <a:p>
          <a:r>
            <a:rPr lang="en-US" dirty="0"/>
            <a:t>You die</a:t>
          </a:r>
        </a:p>
      </dgm:t>
    </dgm:pt>
    <dgm:pt modelId="{9D480364-9782-418F-953D-3F2ABDF9BA18}" type="parTrans" cxnId="{ECBFC396-E8B5-42F2-9E3D-E97DABA2FE8A}">
      <dgm:prSet/>
      <dgm:spPr/>
      <dgm:t>
        <a:bodyPr/>
        <a:lstStyle/>
        <a:p>
          <a:endParaRPr lang="en-US"/>
        </a:p>
      </dgm:t>
    </dgm:pt>
    <dgm:pt modelId="{7187925A-5CF3-4F67-8E90-1811428BC98A}" type="sibTrans" cxnId="{ECBFC396-E8B5-42F2-9E3D-E97DABA2FE8A}">
      <dgm:prSet/>
      <dgm:spPr/>
      <dgm:t>
        <a:bodyPr/>
        <a:lstStyle/>
        <a:p>
          <a:endParaRPr lang="en-US"/>
        </a:p>
      </dgm:t>
    </dgm:pt>
    <dgm:pt modelId="{03CC4283-3C98-44AE-931B-B18A3D97CDD6}" type="pres">
      <dgm:prSet presAssocID="{47F0C9E2-C274-4D04-B44E-2398CFA9E870}" presName="diagram" presStyleCnt="0">
        <dgm:presLayoutVars>
          <dgm:dir/>
          <dgm:resizeHandles val="exact"/>
        </dgm:presLayoutVars>
      </dgm:prSet>
      <dgm:spPr/>
    </dgm:pt>
    <dgm:pt modelId="{ABA759CB-3E8C-4C9E-8F82-9679E58430F7}" type="pres">
      <dgm:prSet presAssocID="{93237E7D-9A97-4564-A386-7EC57EBD8245}" presName="node" presStyleLbl="node1" presStyleIdx="0" presStyleCnt="5">
        <dgm:presLayoutVars>
          <dgm:bulletEnabled val="1"/>
        </dgm:presLayoutVars>
      </dgm:prSet>
      <dgm:spPr/>
    </dgm:pt>
    <dgm:pt modelId="{D910DDB9-236D-41EA-A21B-EB7BB2AE258F}" type="pres">
      <dgm:prSet presAssocID="{7187925A-5CF3-4F67-8E90-1811428BC98A}" presName="sibTrans" presStyleCnt="0"/>
      <dgm:spPr/>
    </dgm:pt>
    <dgm:pt modelId="{D99F1942-4256-47BF-96B8-80F83F7ACBDD}" type="pres">
      <dgm:prSet presAssocID="{DE96BFE7-6643-4DF6-BBF8-C26ABAEFF325}" presName="node" presStyleLbl="node1" presStyleIdx="1" presStyleCnt="5">
        <dgm:presLayoutVars>
          <dgm:bulletEnabled val="1"/>
        </dgm:presLayoutVars>
      </dgm:prSet>
      <dgm:spPr/>
    </dgm:pt>
    <dgm:pt modelId="{FEFD9C29-CF69-4B73-99E0-F5EA46AF7BE2}" type="pres">
      <dgm:prSet presAssocID="{7EE56A22-0340-400F-B9F0-735DA4C182D6}" presName="sibTrans" presStyleCnt="0"/>
      <dgm:spPr/>
    </dgm:pt>
    <dgm:pt modelId="{BC61FCA6-F8B3-4120-BE08-BF35456CBD4C}" type="pres">
      <dgm:prSet presAssocID="{F4A2CD4D-ECC3-4EAA-8448-7C7456E6F990}" presName="node" presStyleLbl="node1" presStyleIdx="2" presStyleCnt="5">
        <dgm:presLayoutVars>
          <dgm:bulletEnabled val="1"/>
        </dgm:presLayoutVars>
      </dgm:prSet>
      <dgm:spPr/>
    </dgm:pt>
    <dgm:pt modelId="{3EFFBB15-4ADF-48AF-A79D-F7868DAF9CFA}" type="pres">
      <dgm:prSet presAssocID="{45281A82-5F11-468E-A200-84B6579CCA48}" presName="sibTrans" presStyleCnt="0"/>
      <dgm:spPr/>
    </dgm:pt>
    <dgm:pt modelId="{B660D5E0-2AE1-45E9-B1B6-0D9BA7278633}" type="pres">
      <dgm:prSet presAssocID="{2423895A-5018-4B2B-95A2-06BFFE20E07A}" presName="node" presStyleLbl="node1" presStyleIdx="3" presStyleCnt="5">
        <dgm:presLayoutVars>
          <dgm:bulletEnabled val="1"/>
        </dgm:presLayoutVars>
      </dgm:prSet>
      <dgm:spPr/>
    </dgm:pt>
    <dgm:pt modelId="{38B95B3E-1093-4457-A353-8AA3577FF316}" type="pres">
      <dgm:prSet presAssocID="{E2ECD3C8-0B63-48A3-9B86-49F8D2D767CA}" presName="sibTrans" presStyleCnt="0"/>
      <dgm:spPr/>
    </dgm:pt>
    <dgm:pt modelId="{FB7AD7A4-0805-4FD6-A28D-2CAA676A104F}" type="pres">
      <dgm:prSet presAssocID="{8D1C01C3-D192-4950-8CD7-E83F9DDA5076}" presName="node" presStyleLbl="node1" presStyleIdx="4" presStyleCnt="5">
        <dgm:presLayoutVars>
          <dgm:bulletEnabled val="1"/>
        </dgm:presLayoutVars>
      </dgm:prSet>
      <dgm:spPr/>
    </dgm:pt>
  </dgm:ptLst>
  <dgm:cxnLst>
    <dgm:cxn modelId="{C0171D19-823F-4785-B8FC-031160299B70}" type="presOf" srcId="{47F0C9E2-C274-4D04-B44E-2398CFA9E870}" destId="{03CC4283-3C98-44AE-931B-B18A3D97CDD6}" srcOrd="0" destOrd="0" presId="urn:microsoft.com/office/officeart/2005/8/layout/default"/>
    <dgm:cxn modelId="{2A9C9426-7E41-482B-A0F1-E0090CA7E6DD}" srcId="{47F0C9E2-C274-4D04-B44E-2398CFA9E870}" destId="{2423895A-5018-4B2B-95A2-06BFFE20E07A}" srcOrd="3" destOrd="0" parTransId="{7C785B1A-866D-4A44-8E0E-FFF46CF5A496}" sibTransId="{E2ECD3C8-0B63-48A3-9B86-49F8D2D767CA}"/>
    <dgm:cxn modelId="{1C7E545E-803E-4474-BB9E-5E6152EADF84}" srcId="{47F0C9E2-C274-4D04-B44E-2398CFA9E870}" destId="{DE96BFE7-6643-4DF6-BBF8-C26ABAEFF325}" srcOrd="1" destOrd="0" parTransId="{1CAC5E75-844E-494D-8001-C78C8B581DEB}" sibTransId="{7EE56A22-0340-400F-B9F0-735DA4C182D6}"/>
    <dgm:cxn modelId="{2CC3DC61-5FB8-47AA-A10D-4CD460D514DF}" type="presOf" srcId="{F4A2CD4D-ECC3-4EAA-8448-7C7456E6F990}" destId="{BC61FCA6-F8B3-4120-BE08-BF35456CBD4C}" srcOrd="0" destOrd="0" presId="urn:microsoft.com/office/officeart/2005/8/layout/default"/>
    <dgm:cxn modelId="{13906554-C975-43CC-A1A9-31198D48C54B}" type="presOf" srcId="{DE96BFE7-6643-4DF6-BBF8-C26ABAEFF325}" destId="{D99F1942-4256-47BF-96B8-80F83F7ACBDD}" srcOrd="0" destOrd="0" presId="urn:microsoft.com/office/officeart/2005/8/layout/default"/>
    <dgm:cxn modelId="{ECBFC396-E8B5-42F2-9E3D-E97DABA2FE8A}" srcId="{47F0C9E2-C274-4D04-B44E-2398CFA9E870}" destId="{93237E7D-9A97-4564-A386-7EC57EBD8245}" srcOrd="0" destOrd="0" parTransId="{9D480364-9782-418F-953D-3F2ABDF9BA18}" sibTransId="{7187925A-5CF3-4F67-8E90-1811428BC98A}"/>
    <dgm:cxn modelId="{BCAD62C7-6CC9-4A18-807D-C52104D7E9D9}" type="presOf" srcId="{2423895A-5018-4B2B-95A2-06BFFE20E07A}" destId="{B660D5E0-2AE1-45E9-B1B6-0D9BA7278633}" srcOrd="0" destOrd="0" presId="urn:microsoft.com/office/officeart/2005/8/layout/default"/>
    <dgm:cxn modelId="{02CF7DD3-E65C-4809-A082-1A428AD2AEC9}" srcId="{47F0C9E2-C274-4D04-B44E-2398CFA9E870}" destId="{8D1C01C3-D192-4950-8CD7-E83F9DDA5076}" srcOrd="4" destOrd="0" parTransId="{695DF2DD-8D4F-42AA-AD7C-D40CF822CA6D}" sibTransId="{6C342A03-DC2B-41E9-99E3-BDA5E9924B96}"/>
    <dgm:cxn modelId="{C440B8E3-C452-41A4-BCD9-3A56B15AF040}" srcId="{47F0C9E2-C274-4D04-B44E-2398CFA9E870}" destId="{F4A2CD4D-ECC3-4EAA-8448-7C7456E6F990}" srcOrd="2" destOrd="0" parTransId="{403F76C7-8EFD-48D9-8BEA-8A2309787C54}" sibTransId="{45281A82-5F11-468E-A200-84B6579CCA48}"/>
    <dgm:cxn modelId="{892B27E6-8133-4AA1-B123-C4644DC2EABE}" type="presOf" srcId="{93237E7D-9A97-4564-A386-7EC57EBD8245}" destId="{ABA759CB-3E8C-4C9E-8F82-9679E58430F7}" srcOrd="0" destOrd="0" presId="urn:microsoft.com/office/officeart/2005/8/layout/default"/>
    <dgm:cxn modelId="{B78B12F4-76C6-4953-9D50-6D50367C17C8}" type="presOf" srcId="{8D1C01C3-D192-4950-8CD7-E83F9DDA5076}" destId="{FB7AD7A4-0805-4FD6-A28D-2CAA676A104F}" srcOrd="0" destOrd="0" presId="urn:microsoft.com/office/officeart/2005/8/layout/default"/>
    <dgm:cxn modelId="{3DD69032-B990-4C83-BE75-B1DFA5341E6A}" type="presParOf" srcId="{03CC4283-3C98-44AE-931B-B18A3D97CDD6}" destId="{ABA759CB-3E8C-4C9E-8F82-9679E58430F7}" srcOrd="0" destOrd="0" presId="urn:microsoft.com/office/officeart/2005/8/layout/default"/>
    <dgm:cxn modelId="{644399F6-6A4F-4C61-9BBB-A602777EEA80}" type="presParOf" srcId="{03CC4283-3C98-44AE-931B-B18A3D97CDD6}" destId="{D910DDB9-236D-41EA-A21B-EB7BB2AE258F}" srcOrd="1" destOrd="0" presId="urn:microsoft.com/office/officeart/2005/8/layout/default"/>
    <dgm:cxn modelId="{0AC2D33A-2CC9-44A4-90E0-9905B7BE626B}" type="presParOf" srcId="{03CC4283-3C98-44AE-931B-B18A3D97CDD6}" destId="{D99F1942-4256-47BF-96B8-80F83F7ACBDD}" srcOrd="2" destOrd="0" presId="urn:microsoft.com/office/officeart/2005/8/layout/default"/>
    <dgm:cxn modelId="{5427AB7A-83A3-49A6-AF35-857847F1E71C}" type="presParOf" srcId="{03CC4283-3C98-44AE-931B-B18A3D97CDD6}" destId="{FEFD9C29-CF69-4B73-99E0-F5EA46AF7BE2}" srcOrd="3" destOrd="0" presId="urn:microsoft.com/office/officeart/2005/8/layout/default"/>
    <dgm:cxn modelId="{C1D38EAD-2062-491B-94CB-905C0BB8A99E}" type="presParOf" srcId="{03CC4283-3C98-44AE-931B-B18A3D97CDD6}" destId="{BC61FCA6-F8B3-4120-BE08-BF35456CBD4C}" srcOrd="4" destOrd="0" presId="urn:microsoft.com/office/officeart/2005/8/layout/default"/>
    <dgm:cxn modelId="{2EE3465E-6B43-4469-8A7D-67019FE45D27}" type="presParOf" srcId="{03CC4283-3C98-44AE-931B-B18A3D97CDD6}" destId="{3EFFBB15-4ADF-48AF-A79D-F7868DAF9CFA}" srcOrd="5" destOrd="0" presId="urn:microsoft.com/office/officeart/2005/8/layout/default"/>
    <dgm:cxn modelId="{B342B630-1546-43EF-A422-445260D7ABEE}" type="presParOf" srcId="{03CC4283-3C98-44AE-931B-B18A3D97CDD6}" destId="{B660D5E0-2AE1-45E9-B1B6-0D9BA7278633}" srcOrd="6" destOrd="0" presId="urn:microsoft.com/office/officeart/2005/8/layout/default"/>
    <dgm:cxn modelId="{A2A7E954-F6D3-4AE5-9ABF-8C86C0E17ACE}" type="presParOf" srcId="{03CC4283-3C98-44AE-931B-B18A3D97CDD6}" destId="{38B95B3E-1093-4457-A353-8AA3577FF316}" srcOrd="7" destOrd="0" presId="urn:microsoft.com/office/officeart/2005/8/layout/default"/>
    <dgm:cxn modelId="{15B4A55F-7C05-4A5F-996B-1FA9F4E3EF6D}" type="presParOf" srcId="{03CC4283-3C98-44AE-931B-B18A3D97CDD6}" destId="{FB7AD7A4-0805-4FD6-A28D-2CAA676A10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124637-C9EC-48AA-950F-BA14EE0E4B0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8C58C-4CD4-4DE7-8320-80981E57DB21}">
      <dgm:prSet/>
      <dgm:spPr/>
      <dgm:t>
        <a:bodyPr/>
        <a:lstStyle/>
        <a:p>
          <a:pPr rtl="0"/>
          <a:r>
            <a:rPr lang="en-US"/>
            <a:t>Teacher Loan Forgiveness</a:t>
          </a:r>
        </a:p>
      </dgm:t>
    </dgm:pt>
    <dgm:pt modelId="{EF8C476C-B8A1-4857-8CE4-284EB862788F}" type="parTrans" cxnId="{040F9064-8CB1-4A9E-B068-E89C97EE2B59}">
      <dgm:prSet/>
      <dgm:spPr/>
      <dgm:t>
        <a:bodyPr/>
        <a:lstStyle/>
        <a:p>
          <a:endParaRPr lang="en-US"/>
        </a:p>
      </dgm:t>
    </dgm:pt>
    <dgm:pt modelId="{703028B6-8198-4B1D-B5E6-13E0B09DD6CF}" type="sibTrans" cxnId="{040F9064-8CB1-4A9E-B068-E89C97EE2B59}">
      <dgm:prSet/>
      <dgm:spPr/>
      <dgm:t>
        <a:bodyPr/>
        <a:lstStyle/>
        <a:p>
          <a:endParaRPr lang="en-US"/>
        </a:p>
      </dgm:t>
    </dgm:pt>
    <dgm:pt modelId="{5B6A1B75-2CF8-416E-8E11-28BFE66D027C}">
      <dgm:prSet/>
      <dgm:spPr/>
      <dgm:t>
        <a:bodyPr/>
        <a:lstStyle/>
        <a:p>
          <a:pPr rtl="0"/>
          <a:r>
            <a:rPr lang="en-US"/>
            <a:t>For teachers serving in designated low-income schools</a:t>
          </a:r>
        </a:p>
      </dgm:t>
    </dgm:pt>
    <dgm:pt modelId="{E056D542-3E4F-423E-B02D-B02AB0CB9406}" type="parTrans" cxnId="{302C5BEF-C47D-4A7F-9E0E-479DC0094153}">
      <dgm:prSet/>
      <dgm:spPr/>
      <dgm:t>
        <a:bodyPr/>
        <a:lstStyle/>
        <a:p>
          <a:endParaRPr lang="en-US"/>
        </a:p>
      </dgm:t>
    </dgm:pt>
    <dgm:pt modelId="{90F0F8D3-12CE-459D-9415-5A8868C98869}" type="sibTrans" cxnId="{302C5BEF-C47D-4A7F-9E0E-479DC0094153}">
      <dgm:prSet/>
      <dgm:spPr/>
      <dgm:t>
        <a:bodyPr/>
        <a:lstStyle/>
        <a:p>
          <a:endParaRPr lang="en-US"/>
        </a:p>
      </dgm:t>
    </dgm:pt>
    <dgm:pt modelId="{43C4A3B2-84E7-452A-B33B-9CD2E0E7F47C}">
      <dgm:prSet/>
      <dgm:spPr/>
      <dgm:t>
        <a:bodyPr/>
        <a:lstStyle/>
        <a:p>
          <a:pPr rtl="0"/>
          <a:r>
            <a:rPr lang="en-US"/>
            <a:t>Must teach in a low-income school for five consecutive years to qualify</a:t>
          </a:r>
        </a:p>
      </dgm:t>
    </dgm:pt>
    <dgm:pt modelId="{2569D446-1179-4F97-B5B7-6B4B7CFE0053}" type="parTrans" cxnId="{5389FF4B-6B83-48DD-B3E6-6CB279B99A70}">
      <dgm:prSet/>
      <dgm:spPr/>
      <dgm:t>
        <a:bodyPr/>
        <a:lstStyle/>
        <a:p>
          <a:endParaRPr lang="en-US"/>
        </a:p>
      </dgm:t>
    </dgm:pt>
    <dgm:pt modelId="{D47B5BF8-EB8B-4CD5-B069-4109590CA928}" type="sibTrans" cxnId="{5389FF4B-6B83-48DD-B3E6-6CB279B99A70}">
      <dgm:prSet/>
      <dgm:spPr/>
      <dgm:t>
        <a:bodyPr/>
        <a:lstStyle/>
        <a:p>
          <a:endParaRPr lang="en-US"/>
        </a:p>
      </dgm:t>
    </dgm:pt>
    <dgm:pt modelId="{942CE31C-99FE-43A4-903E-0FB262C8FE4B}">
      <dgm:prSet/>
      <dgm:spPr/>
      <dgm:t>
        <a:bodyPr/>
        <a:lstStyle/>
        <a:p>
          <a:pPr rtl="0"/>
          <a:r>
            <a:rPr lang="en-US"/>
            <a:t>Public Service Employee Forgiveness</a:t>
          </a:r>
        </a:p>
      </dgm:t>
    </dgm:pt>
    <dgm:pt modelId="{7475C7AF-D742-458A-8F0A-46E6F414844E}" type="parTrans" cxnId="{1CAFCA1F-E859-4066-9358-409843A347C3}">
      <dgm:prSet/>
      <dgm:spPr/>
      <dgm:t>
        <a:bodyPr/>
        <a:lstStyle/>
        <a:p>
          <a:endParaRPr lang="en-US"/>
        </a:p>
      </dgm:t>
    </dgm:pt>
    <dgm:pt modelId="{F970E83A-4E11-4A9B-945A-80DFADC225C1}" type="sibTrans" cxnId="{1CAFCA1F-E859-4066-9358-409843A347C3}">
      <dgm:prSet/>
      <dgm:spPr/>
      <dgm:t>
        <a:bodyPr/>
        <a:lstStyle/>
        <a:p>
          <a:endParaRPr lang="en-US"/>
        </a:p>
      </dgm:t>
    </dgm:pt>
    <dgm:pt modelId="{1379D445-0E66-40B0-A6D3-77081CB24C0E}">
      <dgm:prSet/>
      <dgm:spPr/>
      <dgm:t>
        <a:bodyPr/>
        <a:lstStyle/>
        <a:p>
          <a:pPr rtl="0"/>
          <a:r>
            <a:rPr lang="en-US"/>
            <a:t>For public service employees</a:t>
          </a:r>
        </a:p>
      </dgm:t>
    </dgm:pt>
    <dgm:pt modelId="{E39F29B8-AAF5-4529-BD25-90AFDB5D547E}" type="parTrans" cxnId="{F6095A24-43D1-4A43-84F7-D00197F88F73}">
      <dgm:prSet/>
      <dgm:spPr/>
      <dgm:t>
        <a:bodyPr/>
        <a:lstStyle/>
        <a:p>
          <a:endParaRPr lang="en-US"/>
        </a:p>
      </dgm:t>
    </dgm:pt>
    <dgm:pt modelId="{716AF842-4F95-4357-8203-D5637537B6B1}" type="sibTrans" cxnId="{F6095A24-43D1-4A43-84F7-D00197F88F73}">
      <dgm:prSet/>
      <dgm:spPr/>
      <dgm:t>
        <a:bodyPr/>
        <a:lstStyle/>
        <a:p>
          <a:endParaRPr lang="en-US"/>
        </a:p>
      </dgm:t>
    </dgm:pt>
    <dgm:pt modelId="{28D67EAD-13B5-4567-91C8-A5410885B402}">
      <dgm:prSet/>
      <dgm:spPr/>
      <dgm:t>
        <a:bodyPr/>
        <a:lstStyle/>
        <a:p>
          <a:pPr rtl="0"/>
          <a:r>
            <a:rPr lang="en-US"/>
            <a:t>Must have made 120 payments </a:t>
          </a:r>
        </a:p>
      </dgm:t>
    </dgm:pt>
    <dgm:pt modelId="{B1BD0BB9-DAB9-4A42-B822-154A6CCFFC68}" type="parTrans" cxnId="{D26C4677-E175-4B04-9F00-D0AEE00E8B89}">
      <dgm:prSet/>
      <dgm:spPr/>
      <dgm:t>
        <a:bodyPr/>
        <a:lstStyle/>
        <a:p>
          <a:endParaRPr lang="en-US"/>
        </a:p>
      </dgm:t>
    </dgm:pt>
    <dgm:pt modelId="{D4AD1A9A-1EBB-41CD-987F-2BC3399B8B4C}" type="sibTrans" cxnId="{D26C4677-E175-4B04-9F00-D0AEE00E8B89}">
      <dgm:prSet/>
      <dgm:spPr/>
      <dgm:t>
        <a:bodyPr/>
        <a:lstStyle/>
        <a:p>
          <a:endParaRPr lang="en-US"/>
        </a:p>
      </dgm:t>
    </dgm:pt>
    <dgm:pt modelId="{AC0BF256-7C66-49B7-9AAB-805D66EE57E0}">
      <dgm:prSet/>
      <dgm:spPr/>
      <dgm:t>
        <a:bodyPr/>
        <a:lstStyle/>
        <a:p>
          <a:pPr rtl="0"/>
          <a:r>
            <a:rPr lang="en-US"/>
            <a:t>AmeriCorps service program</a:t>
          </a:r>
        </a:p>
      </dgm:t>
    </dgm:pt>
    <dgm:pt modelId="{49B8C0A3-C43E-47DE-BF7A-BA3B16DAB59E}" type="parTrans" cxnId="{A2E25EFB-F0C2-4F0D-94A0-B569D770AD05}">
      <dgm:prSet/>
      <dgm:spPr/>
      <dgm:t>
        <a:bodyPr/>
        <a:lstStyle/>
        <a:p>
          <a:endParaRPr lang="en-US"/>
        </a:p>
      </dgm:t>
    </dgm:pt>
    <dgm:pt modelId="{E81FD8DF-3111-4576-AC11-8F6D4CF0E7CF}" type="sibTrans" cxnId="{A2E25EFB-F0C2-4F0D-94A0-B569D770AD05}">
      <dgm:prSet/>
      <dgm:spPr/>
      <dgm:t>
        <a:bodyPr/>
        <a:lstStyle/>
        <a:p>
          <a:endParaRPr lang="en-US"/>
        </a:p>
      </dgm:t>
    </dgm:pt>
    <dgm:pt modelId="{E0721D20-76AA-4FF0-8C41-44D360B5B4B7}">
      <dgm:prSet/>
      <dgm:spPr/>
      <dgm:t>
        <a:bodyPr/>
        <a:lstStyle/>
        <a:p>
          <a:pPr rtl="0"/>
          <a:r>
            <a:rPr lang="en-US"/>
            <a:t>For information, visit </a:t>
          </a:r>
          <a:r>
            <a:rPr lang="en-US">
              <a:hlinkClick xmlns:r="http://schemas.openxmlformats.org/officeDocument/2006/relationships" r:id="rId1"/>
            </a:rPr>
            <a:t>www.americorps.gov</a:t>
          </a:r>
          <a:endParaRPr lang="en-US"/>
        </a:p>
      </dgm:t>
    </dgm:pt>
    <dgm:pt modelId="{BB57FCE3-31C5-4711-9085-4F02836E85DD}" type="parTrans" cxnId="{ECFCA638-89AC-44F7-B044-AEAAADC25B6A}">
      <dgm:prSet/>
      <dgm:spPr/>
      <dgm:t>
        <a:bodyPr/>
        <a:lstStyle/>
        <a:p>
          <a:endParaRPr lang="en-US"/>
        </a:p>
      </dgm:t>
    </dgm:pt>
    <dgm:pt modelId="{D768AE1C-D61B-43C2-81FF-A2DE0B7DA732}" type="sibTrans" cxnId="{ECFCA638-89AC-44F7-B044-AEAAADC25B6A}">
      <dgm:prSet/>
      <dgm:spPr/>
      <dgm:t>
        <a:bodyPr/>
        <a:lstStyle/>
        <a:p>
          <a:endParaRPr lang="en-US"/>
        </a:p>
      </dgm:t>
    </dgm:pt>
    <dgm:pt modelId="{9947124C-91F5-4480-81F9-B6C69B5C905F}">
      <dgm:prSet/>
      <dgm:spPr/>
      <dgm:t>
        <a:bodyPr/>
        <a:lstStyle/>
        <a:p>
          <a:pPr rtl="0"/>
          <a:r>
            <a:rPr lang="en-US" dirty="0"/>
            <a:t>Military repayment programs</a:t>
          </a:r>
        </a:p>
      </dgm:t>
    </dgm:pt>
    <dgm:pt modelId="{802375A5-B9BD-4687-B037-396588F65B08}" type="parTrans" cxnId="{E1891F4B-DE93-4E9D-949D-EB9475AFDD39}">
      <dgm:prSet/>
      <dgm:spPr/>
      <dgm:t>
        <a:bodyPr/>
        <a:lstStyle/>
        <a:p>
          <a:endParaRPr lang="en-US"/>
        </a:p>
      </dgm:t>
    </dgm:pt>
    <dgm:pt modelId="{066D902B-BD04-4C2F-928A-F1A7E9385FEF}" type="sibTrans" cxnId="{E1891F4B-DE93-4E9D-949D-EB9475AFDD39}">
      <dgm:prSet/>
      <dgm:spPr/>
      <dgm:t>
        <a:bodyPr/>
        <a:lstStyle/>
        <a:p>
          <a:endParaRPr lang="en-US"/>
        </a:p>
      </dgm:t>
    </dgm:pt>
    <dgm:pt modelId="{D3E6AD2D-893D-477D-81B5-CD10EE0B1DAB}">
      <dgm:prSet/>
      <dgm:spPr/>
      <dgm:t>
        <a:bodyPr/>
        <a:lstStyle/>
        <a:p>
          <a:pPr rtl="0"/>
          <a:r>
            <a:rPr lang="en-US" dirty="0"/>
            <a:t>Contact your recruiter for more information</a:t>
          </a:r>
        </a:p>
      </dgm:t>
    </dgm:pt>
    <dgm:pt modelId="{12115576-0A27-40E8-B7C2-3DD94AAD43DF}" type="parTrans" cxnId="{9ABEA2DB-1F48-4EF6-B174-B1F721CD3620}">
      <dgm:prSet/>
      <dgm:spPr/>
      <dgm:t>
        <a:bodyPr/>
        <a:lstStyle/>
        <a:p>
          <a:endParaRPr lang="en-US"/>
        </a:p>
      </dgm:t>
    </dgm:pt>
    <dgm:pt modelId="{E4891CC5-8CDC-4456-B992-B0D89D15A7B0}" type="sibTrans" cxnId="{9ABEA2DB-1F48-4EF6-B174-B1F721CD3620}">
      <dgm:prSet/>
      <dgm:spPr/>
      <dgm:t>
        <a:bodyPr/>
        <a:lstStyle/>
        <a:p>
          <a:endParaRPr lang="en-US"/>
        </a:p>
      </dgm:t>
    </dgm:pt>
    <dgm:pt modelId="{2ED38C3D-0AA3-407B-BB51-CBFF305F70F9}" type="pres">
      <dgm:prSet presAssocID="{14124637-C9EC-48AA-950F-BA14EE0E4B09}" presName="Name0" presStyleCnt="0">
        <dgm:presLayoutVars>
          <dgm:dir/>
          <dgm:animLvl val="lvl"/>
          <dgm:resizeHandles val="exact"/>
        </dgm:presLayoutVars>
      </dgm:prSet>
      <dgm:spPr/>
    </dgm:pt>
    <dgm:pt modelId="{F017E0E7-E079-46A5-95D1-A30C01D6DA86}" type="pres">
      <dgm:prSet presAssocID="{6AC8C58C-4CD4-4DE7-8320-80981E57DB21}" presName="linNode" presStyleCnt="0"/>
      <dgm:spPr/>
    </dgm:pt>
    <dgm:pt modelId="{586C65C4-165C-4BAA-AA19-7D1CF3D3558D}" type="pres">
      <dgm:prSet presAssocID="{6AC8C58C-4CD4-4DE7-8320-80981E57DB2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C017546-FD7F-4D52-A000-792514557EAD}" type="pres">
      <dgm:prSet presAssocID="{6AC8C58C-4CD4-4DE7-8320-80981E57DB21}" presName="descendantText" presStyleLbl="alignAccFollowNode1" presStyleIdx="0" presStyleCnt="4">
        <dgm:presLayoutVars>
          <dgm:bulletEnabled val="1"/>
        </dgm:presLayoutVars>
      </dgm:prSet>
      <dgm:spPr/>
    </dgm:pt>
    <dgm:pt modelId="{899DB495-011B-483C-93A4-3470B4FD77C8}" type="pres">
      <dgm:prSet presAssocID="{703028B6-8198-4B1D-B5E6-13E0B09DD6CF}" presName="sp" presStyleCnt="0"/>
      <dgm:spPr/>
    </dgm:pt>
    <dgm:pt modelId="{F182FC76-3E47-4744-B0A5-6D5398F0E9F0}" type="pres">
      <dgm:prSet presAssocID="{942CE31C-99FE-43A4-903E-0FB262C8FE4B}" presName="linNode" presStyleCnt="0"/>
      <dgm:spPr/>
    </dgm:pt>
    <dgm:pt modelId="{101486A4-2845-4530-9364-B6187B7E7F02}" type="pres">
      <dgm:prSet presAssocID="{942CE31C-99FE-43A4-903E-0FB262C8FE4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6702B2F-B841-4F61-A54C-2E17DD0CB30D}" type="pres">
      <dgm:prSet presAssocID="{942CE31C-99FE-43A4-903E-0FB262C8FE4B}" presName="descendantText" presStyleLbl="alignAccFollowNode1" presStyleIdx="1" presStyleCnt="4">
        <dgm:presLayoutVars>
          <dgm:bulletEnabled val="1"/>
        </dgm:presLayoutVars>
      </dgm:prSet>
      <dgm:spPr/>
    </dgm:pt>
    <dgm:pt modelId="{5F14249C-54D9-4728-9BE9-29C8B2A421BD}" type="pres">
      <dgm:prSet presAssocID="{F970E83A-4E11-4A9B-945A-80DFADC225C1}" presName="sp" presStyleCnt="0"/>
      <dgm:spPr/>
    </dgm:pt>
    <dgm:pt modelId="{ED65E8AD-B4FD-450E-BEAC-196268A2A552}" type="pres">
      <dgm:prSet presAssocID="{AC0BF256-7C66-49B7-9AAB-805D66EE57E0}" presName="linNode" presStyleCnt="0"/>
      <dgm:spPr/>
    </dgm:pt>
    <dgm:pt modelId="{A042B122-346E-4B0E-B8B5-46AC05C5D577}" type="pres">
      <dgm:prSet presAssocID="{AC0BF256-7C66-49B7-9AAB-805D66EE57E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8CE54E-4D47-4BD0-94C3-510A7E973CB7}" type="pres">
      <dgm:prSet presAssocID="{AC0BF256-7C66-49B7-9AAB-805D66EE57E0}" presName="descendantText" presStyleLbl="alignAccFollowNode1" presStyleIdx="2" presStyleCnt="4">
        <dgm:presLayoutVars>
          <dgm:bulletEnabled val="1"/>
        </dgm:presLayoutVars>
      </dgm:prSet>
      <dgm:spPr/>
    </dgm:pt>
    <dgm:pt modelId="{4A8F11AD-DABD-4A6C-B340-61090F7428E3}" type="pres">
      <dgm:prSet presAssocID="{E81FD8DF-3111-4576-AC11-8F6D4CF0E7CF}" presName="sp" presStyleCnt="0"/>
      <dgm:spPr/>
    </dgm:pt>
    <dgm:pt modelId="{50D54E31-73D3-4D68-A3AA-ADC4E8AA0EE4}" type="pres">
      <dgm:prSet presAssocID="{9947124C-91F5-4480-81F9-B6C69B5C905F}" presName="linNode" presStyleCnt="0"/>
      <dgm:spPr/>
    </dgm:pt>
    <dgm:pt modelId="{19947C18-C59A-489B-AB19-14AE0391F2DB}" type="pres">
      <dgm:prSet presAssocID="{9947124C-91F5-4480-81F9-B6C69B5C905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98DA846-D777-434B-BB82-5D3C41B595BB}" type="pres">
      <dgm:prSet presAssocID="{9947124C-91F5-4480-81F9-B6C69B5C905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8E95510-553C-43EF-8932-D98F7FF147A5}" type="presOf" srcId="{6AC8C58C-4CD4-4DE7-8320-80981E57DB21}" destId="{586C65C4-165C-4BAA-AA19-7D1CF3D3558D}" srcOrd="0" destOrd="0" presId="urn:microsoft.com/office/officeart/2005/8/layout/vList5"/>
    <dgm:cxn modelId="{46A90B16-FF65-4F95-A6EC-4715B1605422}" type="presOf" srcId="{28D67EAD-13B5-4567-91C8-A5410885B402}" destId="{46702B2F-B841-4F61-A54C-2E17DD0CB30D}" srcOrd="0" destOrd="1" presId="urn:microsoft.com/office/officeart/2005/8/layout/vList5"/>
    <dgm:cxn modelId="{ECF28E1C-7830-4DEF-B3D1-F3898999D0D8}" type="presOf" srcId="{14124637-C9EC-48AA-950F-BA14EE0E4B09}" destId="{2ED38C3D-0AA3-407B-BB51-CBFF305F70F9}" srcOrd="0" destOrd="0" presId="urn:microsoft.com/office/officeart/2005/8/layout/vList5"/>
    <dgm:cxn modelId="{1CAFCA1F-E859-4066-9358-409843A347C3}" srcId="{14124637-C9EC-48AA-950F-BA14EE0E4B09}" destId="{942CE31C-99FE-43A4-903E-0FB262C8FE4B}" srcOrd="1" destOrd="0" parTransId="{7475C7AF-D742-458A-8F0A-46E6F414844E}" sibTransId="{F970E83A-4E11-4A9B-945A-80DFADC225C1}"/>
    <dgm:cxn modelId="{F6095A24-43D1-4A43-84F7-D00197F88F73}" srcId="{942CE31C-99FE-43A4-903E-0FB262C8FE4B}" destId="{1379D445-0E66-40B0-A6D3-77081CB24C0E}" srcOrd="0" destOrd="0" parTransId="{E39F29B8-AAF5-4529-BD25-90AFDB5D547E}" sibTransId="{716AF842-4F95-4357-8203-D5637537B6B1}"/>
    <dgm:cxn modelId="{0C12BE27-DAA7-4AB3-8E60-8E1000E7A8DB}" type="presOf" srcId="{AC0BF256-7C66-49B7-9AAB-805D66EE57E0}" destId="{A042B122-346E-4B0E-B8B5-46AC05C5D577}" srcOrd="0" destOrd="0" presId="urn:microsoft.com/office/officeart/2005/8/layout/vList5"/>
    <dgm:cxn modelId="{ECFCA638-89AC-44F7-B044-AEAAADC25B6A}" srcId="{AC0BF256-7C66-49B7-9AAB-805D66EE57E0}" destId="{E0721D20-76AA-4FF0-8C41-44D360B5B4B7}" srcOrd="0" destOrd="0" parTransId="{BB57FCE3-31C5-4711-9085-4F02836E85DD}" sibTransId="{D768AE1C-D61B-43C2-81FF-A2DE0B7DA732}"/>
    <dgm:cxn modelId="{F1E7F841-F410-48AC-92A4-28D912AC211E}" type="presOf" srcId="{9947124C-91F5-4480-81F9-B6C69B5C905F}" destId="{19947C18-C59A-489B-AB19-14AE0391F2DB}" srcOrd="0" destOrd="0" presId="urn:microsoft.com/office/officeart/2005/8/layout/vList5"/>
    <dgm:cxn modelId="{6AEC2262-0472-4955-9223-1612330DEA66}" type="presOf" srcId="{942CE31C-99FE-43A4-903E-0FB262C8FE4B}" destId="{101486A4-2845-4530-9364-B6187B7E7F02}" srcOrd="0" destOrd="0" presId="urn:microsoft.com/office/officeart/2005/8/layout/vList5"/>
    <dgm:cxn modelId="{040F9064-8CB1-4A9E-B068-E89C97EE2B59}" srcId="{14124637-C9EC-48AA-950F-BA14EE0E4B09}" destId="{6AC8C58C-4CD4-4DE7-8320-80981E57DB21}" srcOrd="0" destOrd="0" parTransId="{EF8C476C-B8A1-4857-8CE4-284EB862788F}" sibTransId="{703028B6-8198-4B1D-B5E6-13E0B09DD6CF}"/>
    <dgm:cxn modelId="{B8FFD267-6F32-47E3-B631-A0CAE226DD73}" type="presOf" srcId="{5B6A1B75-2CF8-416E-8E11-28BFE66D027C}" destId="{7C017546-FD7F-4D52-A000-792514557EAD}" srcOrd="0" destOrd="0" presId="urn:microsoft.com/office/officeart/2005/8/layout/vList5"/>
    <dgm:cxn modelId="{3F3CEF4A-AD62-411F-B446-EF523F8B349E}" type="presOf" srcId="{E0721D20-76AA-4FF0-8C41-44D360B5B4B7}" destId="{098CE54E-4D47-4BD0-94C3-510A7E973CB7}" srcOrd="0" destOrd="0" presId="urn:microsoft.com/office/officeart/2005/8/layout/vList5"/>
    <dgm:cxn modelId="{E1891F4B-DE93-4E9D-949D-EB9475AFDD39}" srcId="{14124637-C9EC-48AA-950F-BA14EE0E4B09}" destId="{9947124C-91F5-4480-81F9-B6C69B5C905F}" srcOrd="3" destOrd="0" parTransId="{802375A5-B9BD-4687-B037-396588F65B08}" sibTransId="{066D902B-BD04-4C2F-928A-F1A7E9385FEF}"/>
    <dgm:cxn modelId="{5389FF4B-6B83-48DD-B3E6-6CB279B99A70}" srcId="{6AC8C58C-4CD4-4DE7-8320-80981E57DB21}" destId="{43C4A3B2-84E7-452A-B33B-9CD2E0E7F47C}" srcOrd="1" destOrd="0" parTransId="{2569D446-1179-4F97-B5B7-6B4B7CFE0053}" sibTransId="{D47B5BF8-EB8B-4CD5-B069-4109590CA928}"/>
    <dgm:cxn modelId="{D26C4677-E175-4B04-9F00-D0AEE00E8B89}" srcId="{942CE31C-99FE-43A4-903E-0FB262C8FE4B}" destId="{28D67EAD-13B5-4567-91C8-A5410885B402}" srcOrd="1" destOrd="0" parTransId="{B1BD0BB9-DAB9-4A42-B822-154A6CCFFC68}" sibTransId="{D4AD1A9A-1EBB-41CD-987F-2BC3399B8B4C}"/>
    <dgm:cxn modelId="{B9B661C1-1F68-4281-856D-7778A400F3DF}" type="presOf" srcId="{D3E6AD2D-893D-477D-81B5-CD10EE0B1DAB}" destId="{E98DA846-D777-434B-BB82-5D3C41B595BB}" srcOrd="0" destOrd="0" presId="urn:microsoft.com/office/officeart/2005/8/layout/vList5"/>
    <dgm:cxn modelId="{9ABEA2DB-1F48-4EF6-B174-B1F721CD3620}" srcId="{9947124C-91F5-4480-81F9-B6C69B5C905F}" destId="{D3E6AD2D-893D-477D-81B5-CD10EE0B1DAB}" srcOrd="0" destOrd="0" parTransId="{12115576-0A27-40E8-B7C2-3DD94AAD43DF}" sibTransId="{E4891CC5-8CDC-4456-B992-B0D89D15A7B0}"/>
    <dgm:cxn modelId="{F8C9A3E6-D77C-42F2-A9C4-0D4083BC19FC}" type="presOf" srcId="{1379D445-0E66-40B0-A6D3-77081CB24C0E}" destId="{46702B2F-B841-4F61-A54C-2E17DD0CB30D}" srcOrd="0" destOrd="0" presId="urn:microsoft.com/office/officeart/2005/8/layout/vList5"/>
    <dgm:cxn modelId="{B2CD3BEB-32A4-4F69-B8BD-547EFF5B6240}" type="presOf" srcId="{43C4A3B2-84E7-452A-B33B-9CD2E0E7F47C}" destId="{7C017546-FD7F-4D52-A000-792514557EAD}" srcOrd="0" destOrd="1" presId="urn:microsoft.com/office/officeart/2005/8/layout/vList5"/>
    <dgm:cxn modelId="{302C5BEF-C47D-4A7F-9E0E-479DC0094153}" srcId="{6AC8C58C-4CD4-4DE7-8320-80981E57DB21}" destId="{5B6A1B75-2CF8-416E-8E11-28BFE66D027C}" srcOrd="0" destOrd="0" parTransId="{E056D542-3E4F-423E-B02D-B02AB0CB9406}" sibTransId="{90F0F8D3-12CE-459D-9415-5A8868C98869}"/>
    <dgm:cxn modelId="{A2E25EFB-F0C2-4F0D-94A0-B569D770AD05}" srcId="{14124637-C9EC-48AA-950F-BA14EE0E4B09}" destId="{AC0BF256-7C66-49B7-9AAB-805D66EE57E0}" srcOrd="2" destOrd="0" parTransId="{49B8C0A3-C43E-47DE-BF7A-BA3B16DAB59E}" sibTransId="{E81FD8DF-3111-4576-AC11-8F6D4CF0E7CF}"/>
    <dgm:cxn modelId="{AD32180E-2F35-4703-BCEE-45570C4F0FDF}" type="presParOf" srcId="{2ED38C3D-0AA3-407B-BB51-CBFF305F70F9}" destId="{F017E0E7-E079-46A5-95D1-A30C01D6DA86}" srcOrd="0" destOrd="0" presId="urn:microsoft.com/office/officeart/2005/8/layout/vList5"/>
    <dgm:cxn modelId="{606025D9-ACAC-4D97-9ABA-5705B66E6437}" type="presParOf" srcId="{F017E0E7-E079-46A5-95D1-A30C01D6DA86}" destId="{586C65C4-165C-4BAA-AA19-7D1CF3D3558D}" srcOrd="0" destOrd="0" presId="urn:microsoft.com/office/officeart/2005/8/layout/vList5"/>
    <dgm:cxn modelId="{F281CF54-C0BC-4DFA-B5C3-C4073B6B5A47}" type="presParOf" srcId="{F017E0E7-E079-46A5-95D1-A30C01D6DA86}" destId="{7C017546-FD7F-4D52-A000-792514557EAD}" srcOrd="1" destOrd="0" presId="urn:microsoft.com/office/officeart/2005/8/layout/vList5"/>
    <dgm:cxn modelId="{D99E36BB-3F76-48DB-B4A5-7FAB8A67934F}" type="presParOf" srcId="{2ED38C3D-0AA3-407B-BB51-CBFF305F70F9}" destId="{899DB495-011B-483C-93A4-3470B4FD77C8}" srcOrd="1" destOrd="0" presId="urn:microsoft.com/office/officeart/2005/8/layout/vList5"/>
    <dgm:cxn modelId="{0AA72691-5A3E-4866-BF74-4446720E16A6}" type="presParOf" srcId="{2ED38C3D-0AA3-407B-BB51-CBFF305F70F9}" destId="{F182FC76-3E47-4744-B0A5-6D5398F0E9F0}" srcOrd="2" destOrd="0" presId="urn:microsoft.com/office/officeart/2005/8/layout/vList5"/>
    <dgm:cxn modelId="{7BEEEB7A-BD8F-4340-9ABE-58438B70EE5D}" type="presParOf" srcId="{F182FC76-3E47-4744-B0A5-6D5398F0E9F0}" destId="{101486A4-2845-4530-9364-B6187B7E7F02}" srcOrd="0" destOrd="0" presId="urn:microsoft.com/office/officeart/2005/8/layout/vList5"/>
    <dgm:cxn modelId="{AC7759B8-98A2-43A1-B5A7-81B5AF21AAA1}" type="presParOf" srcId="{F182FC76-3E47-4744-B0A5-6D5398F0E9F0}" destId="{46702B2F-B841-4F61-A54C-2E17DD0CB30D}" srcOrd="1" destOrd="0" presId="urn:microsoft.com/office/officeart/2005/8/layout/vList5"/>
    <dgm:cxn modelId="{4B75A7E1-B1A9-4300-B2B5-467CC1F6F992}" type="presParOf" srcId="{2ED38C3D-0AA3-407B-BB51-CBFF305F70F9}" destId="{5F14249C-54D9-4728-9BE9-29C8B2A421BD}" srcOrd="3" destOrd="0" presId="urn:microsoft.com/office/officeart/2005/8/layout/vList5"/>
    <dgm:cxn modelId="{4D30F4FC-4482-4F39-8A0E-717ECD75FB05}" type="presParOf" srcId="{2ED38C3D-0AA3-407B-BB51-CBFF305F70F9}" destId="{ED65E8AD-B4FD-450E-BEAC-196268A2A552}" srcOrd="4" destOrd="0" presId="urn:microsoft.com/office/officeart/2005/8/layout/vList5"/>
    <dgm:cxn modelId="{645D336B-E2C7-45DD-B6AC-2AAE7E324541}" type="presParOf" srcId="{ED65E8AD-B4FD-450E-BEAC-196268A2A552}" destId="{A042B122-346E-4B0E-B8B5-46AC05C5D577}" srcOrd="0" destOrd="0" presId="urn:microsoft.com/office/officeart/2005/8/layout/vList5"/>
    <dgm:cxn modelId="{600F12CF-72F6-428D-8B25-87086BD5639D}" type="presParOf" srcId="{ED65E8AD-B4FD-450E-BEAC-196268A2A552}" destId="{098CE54E-4D47-4BD0-94C3-510A7E973CB7}" srcOrd="1" destOrd="0" presId="urn:microsoft.com/office/officeart/2005/8/layout/vList5"/>
    <dgm:cxn modelId="{24DB2566-1F68-4AF9-8B7D-764258AE205D}" type="presParOf" srcId="{2ED38C3D-0AA3-407B-BB51-CBFF305F70F9}" destId="{4A8F11AD-DABD-4A6C-B340-61090F7428E3}" srcOrd="5" destOrd="0" presId="urn:microsoft.com/office/officeart/2005/8/layout/vList5"/>
    <dgm:cxn modelId="{7A3AFEFA-9658-4AEE-AF2B-1076DED222ED}" type="presParOf" srcId="{2ED38C3D-0AA3-407B-BB51-CBFF305F70F9}" destId="{50D54E31-73D3-4D68-A3AA-ADC4E8AA0EE4}" srcOrd="6" destOrd="0" presId="urn:microsoft.com/office/officeart/2005/8/layout/vList5"/>
    <dgm:cxn modelId="{3C2D6D60-95FB-4E4F-A35F-C14B97BB4472}" type="presParOf" srcId="{50D54E31-73D3-4D68-A3AA-ADC4E8AA0EE4}" destId="{19947C18-C59A-489B-AB19-14AE0391F2DB}" srcOrd="0" destOrd="0" presId="urn:microsoft.com/office/officeart/2005/8/layout/vList5"/>
    <dgm:cxn modelId="{2147FB17-D018-44D7-BCED-46171C4DE094}" type="presParOf" srcId="{50D54E31-73D3-4D68-A3AA-ADC4E8AA0EE4}" destId="{E98DA846-D777-434B-BB82-5D3C41B595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1684364-7DAF-404B-9F3E-46491F69FD72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41AB2-6496-42A2-8812-BAC8C3EEDE58}">
      <dgm:prSet/>
      <dgm:spPr/>
      <dgm:t>
        <a:bodyPr/>
        <a:lstStyle/>
        <a:p>
          <a:pPr rtl="0"/>
          <a:r>
            <a:rPr lang="en-US" b="1" dirty="0"/>
            <a:t>Delinquency </a:t>
          </a:r>
          <a:endParaRPr lang="en-US" dirty="0"/>
        </a:p>
      </dgm:t>
    </dgm:pt>
    <dgm:pt modelId="{A974B52E-732B-4138-AAC2-FDD868904552}" type="parTrans" cxnId="{8B5FE5A3-4144-4C0A-AC4E-EE2B1C3F5520}">
      <dgm:prSet/>
      <dgm:spPr/>
      <dgm:t>
        <a:bodyPr/>
        <a:lstStyle/>
        <a:p>
          <a:endParaRPr lang="en-US"/>
        </a:p>
      </dgm:t>
    </dgm:pt>
    <dgm:pt modelId="{2BA45140-1A9D-4081-8E26-8D61856584A4}" type="sibTrans" cxnId="{8B5FE5A3-4144-4C0A-AC4E-EE2B1C3F5520}">
      <dgm:prSet/>
      <dgm:spPr/>
      <dgm:t>
        <a:bodyPr/>
        <a:lstStyle/>
        <a:p>
          <a:endParaRPr lang="en-US"/>
        </a:p>
      </dgm:t>
    </dgm:pt>
    <dgm:pt modelId="{C48EC2BF-F349-4C29-BA9F-A3C41181E136}">
      <dgm:prSet/>
      <dgm:spPr/>
      <dgm:t>
        <a:bodyPr/>
        <a:lstStyle/>
        <a:p>
          <a:pPr rtl="0"/>
          <a:r>
            <a:rPr lang="en-US" dirty="0"/>
            <a:t>When a student loan payment is missed</a:t>
          </a:r>
        </a:p>
      </dgm:t>
    </dgm:pt>
    <dgm:pt modelId="{3AEBCE23-C90E-423E-AF80-16B842A38189}" type="parTrans" cxnId="{82287011-AF5C-411C-8DEC-9AB7CAC97639}">
      <dgm:prSet/>
      <dgm:spPr/>
      <dgm:t>
        <a:bodyPr/>
        <a:lstStyle/>
        <a:p>
          <a:endParaRPr lang="en-US"/>
        </a:p>
      </dgm:t>
    </dgm:pt>
    <dgm:pt modelId="{17FC6653-E1C4-4816-B9B0-075C93243D77}" type="sibTrans" cxnId="{82287011-AF5C-411C-8DEC-9AB7CAC97639}">
      <dgm:prSet/>
      <dgm:spPr/>
      <dgm:t>
        <a:bodyPr/>
        <a:lstStyle/>
        <a:p>
          <a:endParaRPr lang="en-US"/>
        </a:p>
      </dgm:t>
    </dgm:pt>
    <dgm:pt modelId="{08E1FB89-E7E1-4017-B8CA-8BA2C468E857}">
      <dgm:prSet/>
      <dgm:spPr/>
      <dgm:t>
        <a:bodyPr/>
        <a:lstStyle/>
        <a:p>
          <a:pPr rtl="0"/>
          <a:r>
            <a:rPr lang="en-US" b="1" dirty="0"/>
            <a:t>Default </a:t>
          </a:r>
          <a:endParaRPr lang="en-US" dirty="0"/>
        </a:p>
      </dgm:t>
    </dgm:pt>
    <dgm:pt modelId="{2BCA9C89-960D-41F5-AE06-3E426DCEB2DA}" type="parTrans" cxnId="{A03A40AD-D677-47A2-B79C-1B6FDF13A2B2}">
      <dgm:prSet/>
      <dgm:spPr/>
      <dgm:t>
        <a:bodyPr/>
        <a:lstStyle/>
        <a:p>
          <a:endParaRPr lang="en-US"/>
        </a:p>
      </dgm:t>
    </dgm:pt>
    <dgm:pt modelId="{8C8D2991-7E89-4B03-A725-5BF401AF2520}" type="sibTrans" cxnId="{A03A40AD-D677-47A2-B79C-1B6FDF13A2B2}">
      <dgm:prSet/>
      <dgm:spPr/>
      <dgm:t>
        <a:bodyPr/>
        <a:lstStyle/>
        <a:p>
          <a:endParaRPr lang="en-US"/>
        </a:p>
      </dgm:t>
    </dgm:pt>
    <dgm:pt modelId="{EEE09790-CECE-4653-A55C-1997FCFA013B}">
      <dgm:prSet/>
      <dgm:spPr/>
      <dgm:t>
        <a:bodyPr/>
        <a:lstStyle/>
        <a:p>
          <a:pPr algn="ctr" rtl="0"/>
          <a:r>
            <a:rPr lang="en-US" dirty="0"/>
            <a:t>When a student loan payments is not made for 270 days.</a:t>
          </a:r>
        </a:p>
      </dgm:t>
    </dgm:pt>
    <dgm:pt modelId="{980D1CC0-1782-46F9-B123-B58100D7A40E}" type="parTrans" cxnId="{FFD05C9C-44FC-4CF4-9213-05D01E5A118E}">
      <dgm:prSet/>
      <dgm:spPr/>
      <dgm:t>
        <a:bodyPr/>
        <a:lstStyle/>
        <a:p>
          <a:endParaRPr lang="en-US"/>
        </a:p>
      </dgm:t>
    </dgm:pt>
    <dgm:pt modelId="{BC3D1B54-4991-485D-9FA5-22E95D726DAD}" type="sibTrans" cxnId="{FFD05C9C-44FC-4CF4-9213-05D01E5A118E}">
      <dgm:prSet/>
      <dgm:spPr/>
      <dgm:t>
        <a:bodyPr/>
        <a:lstStyle/>
        <a:p>
          <a:endParaRPr lang="en-US"/>
        </a:p>
      </dgm:t>
    </dgm:pt>
    <dgm:pt modelId="{D3BA8C3A-D66E-4D85-B877-8EA1F1009450}" type="pres">
      <dgm:prSet presAssocID="{D1684364-7DAF-404B-9F3E-46491F69FD7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D860399-7137-415A-8344-0B306C1E066F}" type="pres">
      <dgm:prSet presAssocID="{36E41AB2-6496-42A2-8812-BAC8C3EEDE58}" presName="horFlow" presStyleCnt="0"/>
      <dgm:spPr/>
    </dgm:pt>
    <dgm:pt modelId="{4931E313-B7DF-4874-A458-62F010E6FF2A}" type="pres">
      <dgm:prSet presAssocID="{36E41AB2-6496-42A2-8812-BAC8C3EEDE58}" presName="bigChev" presStyleLbl="node1" presStyleIdx="0" presStyleCnt="2"/>
      <dgm:spPr/>
    </dgm:pt>
    <dgm:pt modelId="{22EFD4D5-1D8A-4F73-BC06-766ABB794BD6}" type="pres">
      <dgm:prSet presAssocID="{3AEBCE23-C90E-423E-AF80-16B842A38189}" presName="parTrans" presStyleCnt="0"/>
      <dgm:spPr/>
    </dgm:pt>
    <dgm:pt modelId="{1AB19ABC-B691-4BE5-89C2-A9EDEDA8B784}" type="pres">
      <dgm:prSet presAssocID="{C48EC2BF-F349-4C29-BA9F-A3C41181E136}" presName="node" presStyleLbl="alignAccFollowNode1" presStyleIdx="0" presStyleCnt="2">
        <dgm:presLayoutVars>
          <dgm:bulletEnabled val="1"/>
        </dgm:presLayoutVars>
      </dgm:prSet>
      <dgm:spPr/>
    </dgm:pt>
    <dgm:pt modelId="{AB70FA3F-ADF1-43B7-8C50-DDF037DBC8B0}" type="pres">
      <dgm:prSet presAssocID="{36E41AB2-6496-42A2-8812-BAC8C3EEDE58}" presName="vSp" presStyleCnt="0"/>
      <dgm:spPr/>
    </dgm:pt>
    <dgm:pt modelId="{6227BF21-9363-4421-868E-4324F0D795C6}" type="pres">
      <dgm:prSet presAssocID="{08E1FB89-E7E1-4017-B8CA-8BA2C468E857}" presName="horFlow" presStyleCnt="0"/>
      <dgm:spPr/>
    </dgm:pt>
    <dgm:pt modelId="{F8FBE37F-0A85-435C-9918-FE2CA211D1EB}" type="pres">
      <dgm:prSet presAssocID="{08E1FB89-E7E1-4017-B8CA-8BA2C468E857}" presName="bigChev" presStyleLbl="node1" presStyleIdx="1" presStyleCnt="2"/>
      <dgm:spPr/>
    </dgm:pt>
    <dgm:pt modelId="{7E277A9F-6D71-43EE-AACB-A1F60E3765CF}" type="pres">
      <dgm:prSet presAssocID="{980D1CC0-1782-46F9-B123-B58100D7A40E}" presName="parTrans" presStyleCnt="0"/>
      <dgm:spPr/>
    </dgm:pt>
    <dgm:pt modelId="{412DE2E7-867C-4AC1-8B9B-4E2E968BE180}" type="pres">
      <dgm:prSet presAssocID="{EEE09790-CECE-4653-A55C-1997FCFA013B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82287011-AF5C-411C-8DEC-9AB7CAC97639}" srcId="{36E41AB2-6496-42A2-8812-BAC8C3EEDE58}" destId="{C48EC2BF-F349-4C29-BA9F-A3C41181E136}" srcOrd="0" destOrd="0" parTransId="{3AEBCE23-C90E-423E-AF80-16B842A38189}" sibTransId="{17FC6653-E1C4-4816-B9B0-075C93243D77}"/>
    <dgm:cxn modelId="{99AAF316-A5FD-4054-8B24-2A6499A77D42}" type="presOf" srcId="{36E41AB2-6496-42A2-8812-BAC8C3EEDE58}" destId="{4931E313-B7DF-4874-A458-62F010E6FF2A}" srcOrd="0" destOrd="0" presId="urn:microsoft.com/office/officeart/2005/8/layout/lProcess3"/>
    <dgm:cxn modelId="{CBA75E1D-1E66-4534-AA9F-B1BD07E6C786}" type="presOf" srcId="{08E1FB89-E7E1-4017-B8CA-8BA2C468E857}" destId="{F8FBE37F-0A85-435C-9918-FE2CA211D1EB}" srcOrd="0" destOrd="0" presId="urn:microsoft.com/office/officeart/2005/8/layout/lProcess3"/>
    <dgm:cxn modelId="{532A6976-491E-4BD9-B7AC-D46D041654DF}" type="presOf" srcId="{EEE09790-CECE-4653-A55C-1997FCFA013B}" destId="{412DE2E7-867C-4AC1-8B9B-4E2E968BE180}" srcOrd="0" destOrd="0" presId="urn:microsoft.com/office/officeart/2005/8/layout/lProcess3"/>
    <dgm:cxn modelId="{FFD05C9C-44FC-4CF4-9213-05D01E5A118E}" srcId="{08E1FB89-E7E1-4017-B8CA-8BA2C468E857}" destId="{EEE09790-CECE-4653-A55C-1997FCFA013B}" srcOrd="0" destOrd="0" parTransId="{980D1CC0-1782-46F9-B123-B58100D7A40E}" sibTransId="{BC3D1B54-4991-485D-9FA5-22E95D726DAD}"/>
    <dgm:cxn modelId="{91D68FA2-4ABB-4186-A893-3C339D7B7FBF}" type="presOf" srcId="{D1684364-7DAF-404B-9F3E-46491F69FD72}" destId="{D3BA8C3A-D66E-4D85-B877-8EA1F1009450}" srcOrd="0" destOrd="0" presId="urn:microsoft.com/office/officeart/2005/8/layout/lProcess3"/>
    <dgm:cxn modelId="{8B5FE5A3-4144-4C0A-AC4E-EE2B1C3F5520}" srcId="{D1684364-7DAF-404B-9F3E-46491F69FD72}" destId="{36E41AB2-6496-42A2-8812-BAC8C3EEDE58}" srcOrd="0" destOrd="0" parTransId="{A974B52E-732B-4138-AAC2-FDD868904552}" sibTransId="{2BA45140-1A9D-4081-8E26-8D61856584A4}"/>
    <dgm:cxn modelId="{A03A40AD-D677-47A2-B79C-1B6FDF13A2B2}" srcId="{D1684364-7DAF-404B-9F3E-46491F69FD72}" destId="{08E1FB89-E7E1-4017-B8CA-8BA2C468E857}" srcOrd="1" destOrd="0" parTransId="{2BCA9C89-960D-41F5-AE06-3E426DCEB2DA}" sibTransId="{8C8D2991-7E89-4B03-A725-5BF401AF2520}"/>
    <dgm:cxn modelId="{2FC597CD-6EC6-4E38-AF34-10DC66AD1647}" type="presOf" srcId="{C48EC2BF-F349-4C29-BA9F-A3C41181E136}" destId="{1AB19ABC-B691-4BE5-89C2-A9EDEDA8B784}" srcOrd="0" destOrd="0" presId="urn:microsoft.com/office/officeart/2005/8/layout/lProcess3"/>
    <dgm:cxn modelId="{3E10BC79-6E13-4A22-BC88-1A0967B2889D}" type="presParOf" srcId="{D3BA8C3A-D66E-4D85-B877-8EA1F1009450}" destId="{DD860399-7137-415A-8344-0B306C1E066F}" srcOrd="0" destOrd="0" presId="urn:microsoft.com/office/officeart/2005/8/layout/lProcess3"/>
    <dgm:cxn modelId="{CBA1F175-E447-4918-AB27-8C3DEFBB4E40}" type="presParOf" srcId="{DD860399-7137-415A-8344-0B306C1E066F}" destId="{4931E313-B7DF-4874-A458-62F010E6FF2A}" srcOrd="0" destOrd="0" presId="urn:microsoft.com/office/officeart/2005/8/layout/lProcess3"/>
    <dgm:cxn modelId="{DB7E7884-27BC-48C2-90A9-8E56BF235C9E}" type="presParOf" srcId="{DD860399-7137-415A-8344-0B306C1E066F}" destId="{22EFD4D5-1D8A-4F73-BC06-766ABB794BD6}" srcOrd="1" destOrd="0" presId="urn:microsoft.com/office/officeart/2005/8/layout/lProcess3"/>
    <dgm:cxn modelId="{60C96641-1748-4A28-BE82-52190373D17A}" type="presParOf" srcId="{DD860399-7137-415A-8344-0B306C1E066F}" destId="{1AB19ABC-B691-4BE5-89C2-A9EDEDA8B784}" srcOrd="2" destOrd="0" presId="urn:microsoft.com/office/officeart/2005/8/layout/lProcess3"/>
    <dgm:cxn modelId="{B858208C-E935-4E9A-B9B5-96AC1C177D9B}" type="presParOf" srcId="{D3BA8C3A-D66E-4D85-B877-8EA1F1009450}" destId="{AB70FA3F-ADF1-43B7-8C50-DDF037DBC8B0}" srcOrd="1" destOrd="0" presId="urn:microsoft.com/office/officeart/2005/8/layout/lProcess3"/>
    <dgm:cxn modelId="{378AE06D-83D4-47AF-A18F-C97AD944CC8C}" type="presParOf" srcId="{D3BA8C3A-D66E-4D85-B877-8EA1F1009450}" destId="{6227BF21-9363-4421-868E-4324F0D795C6}" srcOrd="2" destOrd="0" presId="urn:microsoft.com/office/officeart/2005/8/layout/lProcess3"/>
    <dgm:cxn modelId="{72D7CFA9-569C-4490-9784-B0B5A7459E19}" type="presParOf" srcId="{6227BF21-9363-4421-868E-4324F0D795C6}" destId="{F8FBE37F-0A85-435C-9918-FE2CA211D1EB}" srcOrd="0" destOrd="0" presId="urn:microsoft.com/office/officeart/2005/8/layout/lProcess3"/>
    <dgm:cxn modelId="{C7C33601-4BCB-40BB-84EE-A6F146C6879E}" type="presParOf" srcId="{6227BF21-9363-4421-868E-4324F0D795C6}" destId="{7E277A9F-6D71-43EE-AACB-A1F60E3765CF}" srcOrd="1" destOrd="0" presId="urn:microsoft.com/office/officeart/2005/8/layout/lProcess3"/>
    <dgm:cxn modelId="{7545B36D-BE54-4061-9C22-43CEC7DCD4E4}" type="presParOf" srcId="{6227BF21-9363-4421-868E-4324F0D795C6}" destId="{412DE2E7-867C-4AC1-8B9B-4E2E968BE18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7F0C9E2-C274-4D04-B44E-2398CFA9E87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EAA54-5EF9-4F45-B5B8-4BD82CC37AD3}">
      <dgm:prSet/>
      <dgm:spPr/>
      <dgm:t>
        <a:bodyPr/>
        <a:lstStyle/>
        <a:p>
          <a:pPr rtl="0"/>
          <a:r>
            <a:rPr lang="en-US"/>
            <a:t>Damage to your credit rating</a:t>
          </a:r>
        </a:p>
      </dgm:t>
    </dgm:pt>
    <dgm:pt modelId="{3A291BD0-7625-4674-8BF6-B2FC144003DC}" type="parTrans" cxnId="{3D1AA3A6-97E2-4B6D-A2B6-64851E409945}">
      <dgm:prSet/>
      <dgm:spPr/>
      <dgm:t>
        <a:bodyPr/>
        <a:lstStyle/>
        <a:p>
          <a:endParaRPr lang="en-US"/>
        </a:p>
      </dgm:t>
    </dgm:pt>
    <dgm:pt modelId="{03ED0A13-5C39-437F-8435-E763355F6E3B}" type="sibTrans" cxnId="{3D1AA3A6-97E2-4B6D-A2B6-64851E409945}">
      <dgm:prSet/>
      <dgm:spPr/>
      <dgm:t>
        <a:bodyPr/>
        <a:lstStyle/>
        <a:p>
          <a:endParaRPr lang="en-US"/>
        </a:p>
      </dgm:t>
    </dgm:pt>
    <dgm:pt modelId="{A67D4644-1EBB-41EB-8C79-9615BE7D3452}">
      <dgm:prSet/>
      <dgm:spPr/>
      <dgm:t>
        <a:bodyPr/>
        <a:lstStyle/>
        <a:p>
          <a:pPr rtl="0"/>
          <a:r>
            <a:rPr lang="en-US"/>
            <a:t>Referral to a collection agency</a:t>
          </a:r>
        </a:p>
      </dgm:t>
    </dgm:pt>
    <dgm:pt modelId="{4FBFB556-EC27-4BB9-BE3E-5D06ABDB9969}" type="parTrans" cxnId="{CE43625D-2F33-4F93-9477-B436DE7F4037}">
      <dgm:prSet/>
      <dgm:spPr/>
      <dgm:t>
        <a:bodyPr/>
        <a:lstStyle/>
        <a:p>
          <a:endParaRPr lang="en-US"/>
        </a:p>
      </dgm:t>
    </dgm:pt>
    <dgm:pt modelId="{293E49FC-1714-4332-AD5B-EED7191ECC73}" type="sibTrans" cxnId="{CE43625D-2F33-4F93-9477-B436DE7F4037}">
      <dgm:prSet/>
      <dgm:spPr/>
      <dgm:t>
        <a:bodyPr/>
        <a:lstStyle/>
        <a:p>
          <a:endParaRPr lang="en-US"/>
        </a:p>
      </dgm:t>
    </dgm:pt>
    <dgm:pt modelId="{09D48F33-8C89-4D70-B0A4-A36D8FF3BCEF}">
      <dgm:prSet/>
      <dgm:spPr/>
      <dgm:t>
        <a:bodyPr/>
        <a:lstStyle/>
        <a:p>
          <a:pPr rtl="0"/>
          <a:r>
            <a:rPr lang="en-US" dirty="0"/>
            <a:t>Collection costs</a:t>
          </a:r>
        </a:p>
      </dgm:t>
    </dgm:pt>
    <dgm:pt modelId="{96499292-EFEE-4B37-9C29-67318F395B67}" type="parTrans" cxnId="{24D32FA8-28E7-4D62-A616-7A65F952FA97}">
      <dgm:prSet/>
      <dgm:spPr/>
      <dgm:t>
        <a:bodyPr/>
        <a:lstStyle/>
        <a:p>
          <a:endParaRPr lang="en-US"/>
        </a:p>
      </dgm:t>
    </dgm:pt>
    <dgm:pt modelId="{0B29C08B-0F2C-4E73-9715-C8E064489521}" type="sibTrans" cxnId="{24D32FA8-28E7-4D62-A616-7A65F952FA97}">
      <dgm:prSet/>
      <dgm:spPr/>
      <dgm:t>
        <a:bodyPr/>
        <a:lstStyle/>
        <a:p>
          <a:endParaRPr lang="en-US"/>
        </a:p>
      </dgm:t>
    </dgm:pt>
    <dgm:pt modelId="{3E8B3E9D-AB58-4807-913A-B61F382D9A39}">
      <dgm:prSet/>
      <dgm:spPr/>
      <dgm:t>
        <a:bodyPr/>
        <a:lstStyle/>
        <a:p>
          <a:pPr rtl="0"/>
          <a:r>
            <a:rPr lang="en-US"/>
            <a:t>Garnishment of your wages </a:t>
          </a:r>
        </a:p>
      </dgm:t>
    </dgm:pt>
    <dgm:pt modelId="{6B6D818D-2EA6-49E5-ADE0-AC0727593B72}" type="parTrans" cxnId="{3C31FEC4-096A-4405-BB45-982EE15B32FE}">
      <dgm:prSet/>
      <dgm:spPr/>
      <dgm:t>
        <a:bodyPr/>
        <a:lstStyle/>
        <a:p>
          <a:endParaRPr lang="en-US"/>
        </a:p>
      </dgm:t>
    </dgm:pt>
    <dgm:pt modelId="{021F5894-F1DA-4DB7-B97B-0183F521573A}" type="sibTrans" cxnId="{3C31FEC4-096A-4405-BB45-982EE15B32FE}">
      <dgm:prSet/>
      <dgm:spPr/>
      <dgm:t>
        <a:bodyPr/>
        <a:lstStyle/>
        <a:p>
          <a:endParaRPr lang="en-US"/>
        </a:p>
      </dgm:t>
    </dgm:pt>
    <dgm:pt modelId="{C74A311C-0345-41A9-A003-39E05DB502C7}">
      <dgm:prSet/>
      <dgm:spPr/>
      <dgm:t>
        <a:bodyPr/>
        <a:lstStyle/>
        <a:p>
          <a:pPr rtl="0"/>
          <a:r>
            <a:rPr lang="en-US" dirty="0"/>
            <a:t>Withholding of your state or federal payments </a:t>
          </a:r>
        </a:p>
      </dgm:t>
    </dgm:pt>
    <dgm:pt modelId="{CA2A34D1-8DCC-4968-B8A7-48916B0C310D}" type="parTrans" cxnId="{AF3A30CE-8C65-4777-9398-186F3ED64BBA}">
      <dgm:prSet/>
      <dgm:spPr/>
      <dgm:t>
        <a:bodyPr/>
        <a:lstStyle/>
        <a:p>
          <a:endParaRPr lang="en-US"/>
        </a:p>
      </dgm:t>
    </dgm:pt>
    <dgm:pt modelId="{E860EBED-617F-4757-A71E-13BFA9F30C4E}" type="sibTrans" cxnId="{AF3A30CE-8C65-4777-9398-186F3ED64BBA}">
      <dgm:prSet/>
      <dgm:spPr/>
      <dgm:t>
        <a:bodyPr/>
        <a:lstStyle/>
        <a:p>
          <a:endParaRPr lang="en-US"/>
        </a:p>
      </dgm:t>
    </dgm:pt>
    <dgm:pt modelId="{3B22A18C-9369-4D37-82B8-6799B2F7C5C7}">
      <dgm:prSet/>
      <dgm:spPr/>
      <dgm:t>
        <a:bodyPr/>
        <a:lstStyle/>
        <a:p>
          <a:pPr rtl="0"/>
          <a:r>
            <a:rPr lang="en-US" dirty="0"/>
            <a:t>Civil lawsuit, including court costs and legal fees</a:t>
          </a:r>
        </a:p>
      </dgm:t>
    </dgm:pt>
    <dgm:pt modelId="{C9FCDF1B-D729-46E0-A221-25581EF7E588}" type="parTrans" cxnId="{6442AD51-354A-4184-90C0-4BD22FFC3A1C}">
      <dgm:prSet/>
      <dgm:spPr/>
      <dgm:t>
        <a:bodyPr/>
        <a:lstStyle/>
        <a:p>
          <a:endParaRPr lang="en-US"/>
        </a:p>
      </dgm:t>
    </dgm:pt>
    <dgm:pt modelId="{09B6F7C0-D081-46B1-8C11-B337CE0AE968}" type="sibTrans" cxnId="{6442AD51-354A-4184-90C0-4BD22FFC3A1C}">
      <dgm:prSet/>
      <dgm:spPr/>
      <dgm:t>
        <a:bodyPr/>
        <a:lstStyle/>
        <a:p>
          <a:endParaRPr lang="en-US"/>
        </a:p>
      </dgm:t>
    </dgm:pt>
    <dgm:pt modelId="{180FDC86-2528-4A86-9E2C-B5F174E7B3E4}">
      <dgm:prSet/>
      <dgm:spPr/>
      <dgm:t>
        <a:bodyPr/>
        <a:lstStyle/>
        <a:p>
          <a:pPr rtl="0"/>
          <a:r>
            <a:rPr lang="en-US"/>
            <a:t>Loss of repayment options </a:t>
          </a:r>
        </a:p>
      </dgm:t>
    </dgm:pt>
    <dgm:pt modelId="{003A34D1-0FBA-4300-967C-33FC994FCCB3}" type="parTrans" cxnId="{FA04D7C4-32B7-4A10-8DE1-D324A75C1E8D}">
      <dgm:prSet/>
      <dgm:spPr/>
      <dgm:t>
        <a:bodyPr/>
        <a:lstStyle/>
        <a:p>
          <a:endParaRPr lang="en-US"/>
        </a:p>
      </dgm:t>
    </dgm:pt>
    <dgm:pt modelId="{E0B2C0DC-D738-45AF-BA6C-A350D5F5FCB8}" type="sibTrans" cxnId="{FA04D7C4-32B7-4A10-8DE1-D324A75C1E8D}">
      <dgm:prSet/>
      <dgm:spPr/>
      <dgm:t>
        <a:bodyPr/>
        <a:lstStyle/>
        <a:p>
          <a:endParaRPr lang="en-US"/>
        </a:p>
      </dgm:t>
    </dgm:pt>
    <dgm:pt modelId="{7216CA19-75F0-4493-A178-664C3793F931}">
      <dgm:prSet/>
      <dgm:spPr/>
      <dgm:t>
        <a:bodyPr/>
        <a:lstStyle/>
        <a:p>
          <a:pPr rtl="0"/>
          <a:r>
            <a:rPr lang="en-US"/>
            <a:t>Loss of eligibility for future financial aid</a:t>
          </a:r>
        </a:p>
      </dgm:t>
    </dgm:pt>
    <dgm:pt modelId="{D0BB86FD-712A-4DA2-A847-8F3944BEF042}" type="parTrans" cxnId="{23780C3B-C84E-4C4E-8849-56F459D5ACE5}">
      <dgm:prSet/>
      <dgm:spPr/>
      <dgm:t>
        <a:bodyPr/>
        <a:lstStyle/>
        <a:p>
          <a:endParaRPr lang="en-US"/>
        </a:p>
      </dgm:t>
    </dgm:pt>
    <dgm:pt modelId="{90179E74-A7E2-426D-81F0-42D1478E537D}" type="sibTrans" cxnId="{23780C3B-C84E-4C4E-8849-56F459D5ACE5}">
      <dgm:prSet/>
      <dgm:spPr/>
      <dgm:t>
        <a:bodyPr/>
        <a:lstStyle/>
        <a:p>
          <a:endParaRPr lang="en-US"/>
        </a:p>
      </dgm:t>
    </dgm:pt>
    <dgm:pt modelId="{55DC4D1D-C214-44DB-8858-E81876DEB3EF}">
      <dgm:prSet/>
      <dgm:spPr/>
      <dgm:t>
        <a:bodyPr/>
        <a:lstStyle/>
        <a:p>
          <a:pPr rtl="0"/>
          <a:r>
            <a:rPr lang="en-US"/>
            <a:t>Suspension of your professional license </a:t>
          </a:r>
        </a:p>
      </dgm:t>
    </dgm:pt>
    <dgm:pt modelId="{DAE1D8F1-DBAF-4D51-B029-59CB6D9E3D9D}" type="parTrans" cxnId="{A9866607-26AD-4A99-B111-D38B628CB3F3}">
      <dgm:prSet/>
      <dgm:spPr/>
      <dgm:t>
        <a:bodyPr/>
        <a:lstStyle/>
        <a:p>
          <a:endParaRPr lang="en-US"/>
        </a:p>
      </dgm:t>
    </dgm:pt>
    <dgm:pt modelId="{DE21602E-2369-4AB0-99E8-6F2FF2A2E640}" type="sibTrans" cxnId="{A9866607-26AD-4A99-B111-D38B628CB3F3}">
      <dgm:prSet/>
      <dgm:spPr/>
      <dgm:t>
        <a:bodyPr/>
        <a:lstStyle/>
        <a:p>
          <a:endParaRPr lang="en-US"/>
        </a:p>
      </dgm:t>
    </dgm:pt>
    <dgm:pt modelId="{03CC4283-3C98-44AE-931B-B18A3D97CDD6}" type="pres">
      <dgm:prSet presAssocID="{47F0C9E2-C274-4D04-B44E-2398CFA9E870}" presName="diagram" presStyleCnt="0">
        <dgm:presLayoutVars>
          <dgm:dir/>
          <dgm:resizeHandles val="exact"/>
        </dgm:presLayoutVars>
      </dgm:prSet>
      <dgm:spPr/>
    </dgm:pt>
    <dgm:pt modelId="{EAD265D8-D22B-466D-BD3F-1FB961D9F2DC}" type="pres">
      <dgm:prSet presAssocID="{802EAA54-5EF9-4F45-B5B8-4BD82CC37AD3}" presName="node" presStyleLbl="node1" presStyleIdx="0" presStyleCnt="9">
        <dgm:presLayoutVars>
          <dgm:bulletEnabled val="1"/>
        </dgm:presLayoutVars>
      </dgm:prSet>
      <dgm:spPr/>
    </dgm:pt>
    <dgm:pt modelId="{D35C9E61-F42D-4784-AEB6-F2DF070667E4}" type="pres">
      <dgm:prSet presAssocID="{03ED0A13-5C39-437F-8435-E763355F6E3B}" presName="sibTrans" presStyleCnt="0"/>
      <dgm:spPr/>
    </dgm:pt>
    <dgm:pt modelId="{52D85E36-91E9-4CE8-91AA-0CA795B36E2B}" type="pres">
      <dgm:prSet presAssocID="{A67D4644-1EBB-41EB-8C79-9615BE7D3452}" presName="node" presStyleLbl="node1" presStyleIdx="1" presStyleCnt="9">
        <dgm:presLayoutVars>
          <dgm:bulletEnabled val="1"/>
        </dgm:presLayoutVars>
      </dgm:prSet>
      <dgm:spPr/>
    </dgm:pt>
    <dgm:pt modelId="{D3D57A00-1CB0-4E2A-B766-234EF9D86D0F}" type="pres">
      <dgm:prSet presAssocID="{293E49FC-1714-4332-AD5B-EED7191ECC73}" presName="sibTrans" presStyleCnt="0"/>
      <dgm:spPr/>
    </dgm:pt>
    <dgm:pt modelId="{BB6004DF-6C6D-463E-841F-B3C33C92C1A9}" type="pres">
      <dgm:prSet presAssocID="{09D48F33-8C89-4D70-B0A4-A36D8FF3BCEF}" presName="node" presStyleLbl="node1" presStyleIdx="2" presStyleCnt="9">
        <dgm:presLayoutVars>
          <dgm:bulletEnabled val="1"/>
        </dgm:presLayoutVars>
      </dgm:prSet>
      <dgm:spPr/>
    </dgm:pt>
    <dgm:pt modelId="{11B5E2B4-60D6-4A0C-B7FA-A05B83AC6C79}" type="pres">
      <dgm:prSet presAssocID="{0B29C08B-0F2C-4E73-9715-C8E064489521}" presName="sibTrans" presStyleCnt="0"/>
      <dgm:spPr/>
    </dgm:pt>
    <dgm:pt modelId="{995B418B-4F9F-4DB3-9207-016E387BAD50}" type="pres">
      <dgm:prSet presAssocID="{3E8B3E9D-AB58-4807-913A-B61F382D9A39}" presName="node" presStyleLbl="node1" presStyleIdx="3" presStyleCnt="9">
        <dgm:presLayoutVars>
          <dgm:bulletEnabled val="1"/>
        </dgm:presLayoutVars>
      </dgm:prSet>
      <dgm:spPr/>
    </dgm:pt>
    <dgm:pt modelId="{A49513CF-905E-4E78-9C76-DC17E50CAD5A}" type="pres">
      <dgm:prSet presAssocID="{021F5894-F1DA-4DB7-B97B-0183F521573A}" presName="sibTrans" presStyleCnt="0"/>
      <dgm:spPr/>
    </dgm:pt>
    <dgm:pt modelId="{08456697-6C5C-40D1-88B4-81201BC1B443}" type="pres">
      <dgm:prSet presAssocID="{C74A311C-0345-41A9-A003-39E05DB502C7}" presName="node" presStyleLbl="node1" presStyleIdx="4" presStyleCnt="9">
        <dgm:presLayoutVars>
          <dgm:bulletEnabled val="1"/>
        </dgm:presLayoutVars>
      </dgm:prSet>
      <dgm:spPr/>
    </dgm:pt>
    <dgm:pt modelId="{CEC6846B-B65F-4C1E-9602-956C1807D14E}" type="pres">
      <dgm:prSet presAssocID="{E860EBED-617F-4757-A71E-13BFA9F30C4E}" presName="sibTrans" presStyleCnt="0"/>
      <dgm:spPr/>
    </dgm:pt>
    <dgm:pt modelId="{DFBE2A30-0563-4750-8E10-DFA2A17F82CE}" type="pres">
      <dgm:prSet presAssocID="{3B22A18C-9369-4D37-82B8-6799B2F7C5C7}" presName="node" presStyleLbl="node1" presStyleIdx="5" presStyleCnt="9">
        <dgm:presLayoutVars>
          <dgm:bulletEnabled val="1"/>
        </dgm:presLayoutVars>
      </dgm:prSet>
      <dgm:spPr/>
    </dgm:pt>
    <dgm:pt modelId="{75018C15-7206-4D13-807F-E857374E1BC2}" type="pres">
      <dgm:prSet presAssocID="{09B6F7C0-D081-46B1-8C11-B337CE0AE968}" presName="sibTrans" presStyleCnt="0"/>
      <dgm:spPr/>
    </dgm:pt>
    <dgm:pt modelId="{8DFD8D92-917E-4C6D-B91A-B8856570BBF4}" type="pres">
      <dgm:prSet presAssocID="{180FDC86-2528-4A86-9E2C-B5F174E7B3E4}" presName="node" presStyleLbl="node1" presStyleIdx="6" presStyleCnt="9">
        <dgm:presLayoutVars>
          <dgm:bulletEnabled val="1"/>
        </dgm:presLayoutVars>
      </dgm:prSet>
      <dgm:spPr/>
    </dgm:pt>
    <dgm:pt modelId="{A99BE456-75DB-4C2B-89F2-14767C75CE15}" type="pres">
      <dgm:prSet presAssocID="{E0B2C0DC-D738-45AF-BA6C-A350D5F5FCB8}" presName="sibTrans" presStyleCnt="0"/>
      <dgm:spPr/>
    </dgm:pt>
    <dgm:pt modelId="{96F7CBB7-85D4-47E8-83FC-6E8C18D2A2F8}" type="pres">
      <dgm:prSet presAssocID="{7216CA19-75F0-4493-A178-664C3793F931}" presName="node" presStyleLbl="node1" presStyleIdx="7" presStyleCnt="9">
        <dgm:presLayoutVars>
          <dgm:bulletEnabled val="1"/>
        </dgm:presLayoutVars>
      </dgm:prSet>
      <dgm:spPr/>
    </dgm:pt>
    <dgm:pt modelId="{927F3925-BC62-4014-9DC7-18C9CC7F0736}" type="pres">
      <dgm:prSet presAssocID="{90179E74-A7E2-426D-81F0-42D1478E537D}" presName="sibTrans" presStyleCnt="0"/>
      <dgm:spPr/>
    </dgm:pt>
    <dgm:pt modelId="{5617DCC8-5300-49D9-A7BB-3BC5204D64B1}" type="pres">
      <dgm:prSet presAssocID="{55DC4D1D-C214-44DB-8858-E81876DEB3EF}" presName="node" presStyleLbl="node1" presStyleIdx="8" presStyleCnt="9">
        <dgm:presLayoutVars>
          <dgm:bulletEnabled val="1"/>
        </dgm:presLayoutVars>
      </dgm:prSet>
      <dgm:spPr/>
    </dgm:pt>
  </dgm:ptLst>
  <dgm:cxnLst>
    <dgm:cxn modelId="{A9866607-26AD-4A99-B111-D38B628CB3F3}" srcId="{47F0C9E2-C274-4D04-B44E-2398CFA9E870}" destId="{55DC4D1D-C214-44DB-8858-E81876DEB3EF}" srcOrd="8" destOrd="0" parTransId="{DAE1D8F1-DBAF-4D51-B029-59CB6D9E3D9D}" sibTransId="{DE21602E-2369-4AB0-99E8-6F2FF2A2E640}"/>
    <dgm:cxn modelId="{C0C2211B-B720-4707-B961-7D9F331D721F}" type="presOf" srcId="{55DC4D1D-C214-44DB-8858-E81876DEB3EF}" destId="{5617DCC8-5300-49D9-A7BB-3BC5204D64B1}" srcOrd="0" destOrd="0" presId="urn:microsoft.com/office/officeart/2005/8/layout/default"/>
    <dgm:cxn modelId="{97D3B11C-FF67-4275-BE87-34F8EB866D9F}" type="presOf" srcId="{3E8B3E9D-AB58-4807-913A-B61F382D9A39}" destId="{995B418B-4F9F-4DB3-9207-016E387BAD50}" srcOrd="0" destOrd="0" presId="urn:microsoft.com/office/officeart/2005/8/layout/default"/>
    <dgm:cxn modelId="{E517AE2A-1DC7-470D-91EA-AA2ECD2F4C18}" type="presOf" srcId="{3B22A18C-9369-4D37-82B8-6799B2F7C5C7}" destId="{DFBE2A30-0563-4750-8E10-DFA2A17F82CE}" srcOrd="0" destOrd="0" presId="urn:microsoft.com/office/officeart/2005/8/layout/default"/>
    <dgm:cxn modelId="{23780C3B-C84E-4C4E-8849-56F459D5ACE5}" srcId="{47F0C9E2-C274-4D04-B44E-2398CFA9E870}" destId="{7216CA19-75F0-4493-A178-664C3793F931}" srcOrd="7" destOrd="0" parTransId="{D0BB86FD-712A-4DA2-A847-8F3944BEF042}" sibTransId="{90179E74-A7E2-426D-81F0-42D1478E537D}"/>
    <dgm:cxn modelId="{CE43625D-2F33-4F93-9477-B436DE7F4037}" srcId="{47F0C9E2-C274-4D04-B44E-2398CFA9E870}" destId="{A67D4644-1EBB-41EB-8C79-9615BE7D3452}" srcOrd="1" destOrd="0" parTransId="{4FBFB556-EC27-4BB9-BE3E-5D06ABDB9969}" sibTransId="{293E49FC-1714-4332-AD5B-EED7191ECC73}"/>
    <dgm:cxn modelId="{54CE0D67-846B-4745-BADE-AC68DBF87EB2}" type="presOf" srcId="{09D48F33-8C89-4D70-B0A4-A36D8FF3BCEF}" destId="{BB6004DF-6C6D-463E-841F-B3C33C92C1A9}" srcOrd="0" destOrd="0" presId="urn:microsoft.com/office/officeart/2005/8/layout/default"/>
    <dgm:cxn modelId="{AFE4D24C-EFDB-4147-BEAB-62FF57306D2A}" type="presOf" srcId="{C74A311C-0345-41A9-A003-39E05DB502C7}" destId="{08456697-6C5C-40D1-88B4-81201BC1B443}" srcOrd="0" destOrd="0" presId="urn:microsoft.com/office/officeart/2005/8/layout/default"/>
    <dgm:cxn modelId="{6442AD51-354A-4184-90C0-4BD22FFC3A1C}" srcId="{47F0C9E2-C274-4D04-B44E-2398CFA9E870}" destId="{3B22A18C-9369-4D37-82B8-6799B2F7C5C7}" srcOrd="5" destOrd="0" parTransId="{C9FCDF1B-D729-46E0-A221-25581EF7E588}" sibTransId="{09B6F7C0-D081-46B1-8C11-B337CE0AE968}"/>
    <dgm:cxn modelId="{90683599-E52D-411F-B9D6-C25FAA707961}" type="presOf" srcId="{7216CA19-75F0-4493-A178-664C3793F931}" destId="{96F7CBB7-85D4-47E8-83FC-6E8C18D2A2F8}" srcOrd="0" destOrd="0" presId="urn:microsoft.com/office/officeart/2005/8/layout/default"/>
    <dgm:cxn modelId="{3D1AA3A6-97E2-4B6D-A2B6-64851E409945}" srcId="{47F0C9E2-C274-4D04-B44E-2398CFA9E870}" destId="{802EAA54-5EF9-4F45-B5B8-4BD82CC37AD3}" srcOrd="0" destOrd="0" parTransId="{3A291BD0-7625-4674-8BF6-B2FC144003DC}" sibTransId="{03ED0A13-5C39-437F-8435-E763355F6E3B}"/>
    <dgm:cxn modelId="{24D32FA8-28E7-4D62-A616-7A65F952FA97}" srcId="{47F0C9E2-C274-4D04-B44E-2398CFA9E870}" destId="{09D48F33-8C89-4D70-B0A4-A36D8FF3BCEF}" srcOrd="2" destOrd="0" parTransId="{96499292-EFEE-4B37-9C29-67318F395B67}" sibTransId="{0B29C08B-0F2C-4E73-9715-C8E064489521}"/>
    <dgm:cxn modelId="{FA04D7C4-32B7-4A10-8DE1-D324A75C1E8D}" srcId="{47F0C9E2-C274-4D04-B44E-2398CFA9E870}" destId="{180FDC86-2528-4A86-9E2C-B5F174E7B3E4}" srcOrd="6" destOrd="0" parTransId="{003A34D1-0FBA-4300-967C-33FC994FCCB3}" sibTransId="{E0B2C0DC-D738-45AF-BA6C-A350D5F5FCB8}"/>
    <dgm:cxn modelId="{3C31FEC4-096A-4405-BB45-982EE15B32FE}" srcId="{47F0C9E2-C274-4D04-B44E-2398CFA9E870}" destId="{3E8B3E9D-AB58-4807-913A-B61F382D9A39}" srcOrd="3" destOrd="0" parTransId="{6B6D818D-2EA6-49E5-ADE0-AC0727593B72}" sibTransId="{021F5894-F1DA-4DB7-B97B-0183F521573A}"/>
    <dgm:cxn modelId="{237ED5C5-190A-49A7-BADE-DD885868B87E}" type="presOf" srcId="{47F0C9E2-C274-4D04-B44E-2398CFA9E870}" destId="{03CC4283-3C98-44AE-931B-B18A3D97CDD6}" srcOrd="0" destOrd="0" presId="urn:microsoft.com/office/officeart/2005/8/layout/default"/>
    <dgm:cxn modelId="{AF3A30CE-8C65-4777-9398-186F3ED64BBA}" srcId="{47F0C9E2-C274-4D04-B44E-2398CFA9E870}" destId="{C74A311C-0345-41A9-A003-39E05DB502C7}" srcOrd="4" destOrd="0" parTransId="{CA2A34D1-8DCC-4968-B8A7-48916B0C310D}" sibTransId="{E860EBED-617F-4757-A71E-13BFA9F30C4E}"/>
    <dgm:cxn modelId="{4DC755DC-A027-479D-97EA-E8B4E3A0966D}" type="presOf" srcId="{802EAA54-5EF9-4F45-B5B8-4BD82CC37AD3}" destId="{EAD265D8-D22B-466D-BD3F-1FB961D9F2DC}" srcOrd="0" destOrd="0" presId="urn:microsoft.com/office/officeart/2005/8/layout/default"/>
    <dgm:cxn modelId="{697279E6-E3CF-4A0D-8BFD-C99C1B9646A1}" type="presOf" srcId="{180FDC86-2528-4A86-9E2C-B5F174E7B3E4}" destId="{8DFD8D92-917E-4C6D-B91A-B8856570BBF4}" srcOrd="0" destOrd="0" presId="urn:microsoft.com/office/officeart/2005/8/layout/default"/>
    <dgm:cxn modelId="{BFA6D0ED-BE11-4E45-A4D4-70026E85345F}" type="presOf" srcId="{A67D4644-1EBB-41EB-8C79-9615BE7D3452}" destId="{52D85E36-91E9-4CE8-91AA-0CA795B36E2B}" srcOrd="0" destOrd="0" presId="urn:microsoft.com/office/officeart/2005/8/layout/default"/>
    <dgm:cxn modelId="{5FA52AF4-1BE9-4E14-B040-80B5BEDE8329}" type="presParOf" srcId="{03CC4283-3C98-44AE-931B-B18A3D97CDD6}" destId="{EAD265D8-D22B-466D-BD3F-1FB961D9F2DC}" srcOrd="0" destOrd="0" presId="urn:microsoft.com/office/officeart/2005/8/layout/default"/>
    <dgm:cxn modelId="{94655745-E9A4-43C5-B8B2-EF0D4952F713}" type="presParOf" srcId="{03CC4283-3C98-44AE-931B-B18A3D97CDD6}" destId="{D35C9E61-F42D-4784-AEB6-F2DF070667E4}" srcOrd="1" destOrd="0" presId="urn:microsoft.com/office/officeart/2005/8/layout/default"/>
    <dgm:cxn modelId="{A281A229-191B-4C23-9CB5-94F44520A286}" type="presParOf" srcId="{03CC4283-3C98-44AE-931B-B18A3D97CDD6}" destId="{52D85E36-91E9-4CE8-91AA-0CA795B36E2B}" srcOrd="2" destOrd="0" presId="urn:microsoft.com/office/officeart/2005/8/layout/default"/>
    <dgm:cxn modelId="{A0C691BB-63CA-4E72-B417-D19E4D228498}" type="presParOf" srcId="{03CC4283-3C98-44AE-931B-B18A3D97CDD6}" destId="{D3D57A00-1CB0-4E2A-B766-234EF9D86D0F}" srcOrd="3" destOrd="0" presId="urn:microsoft.com/office/officeart/2005/8/layout/default"/>
    <dgm:cxn modelId="{F94A72A9-0FF1-461D-B948-7C42B24D21C0}" type="presParOf" srcId="{03CC4283-3C98-44AE-931B-B18A3D97CDD6}" destId="{BB6004DF-6C6D-463E-841F-B3C33C92C1A9}" srcOrd="4" destOrd="0" presId="urn:microsoft.com/office/officeart/2005/8/layout/default"/>
    <dgm:cxn modelId="{55AD8ADE-F3F0-4C9A-B302-3E4D0F8EC43B}" type="presParOf" srcId="{03CC4283-3C98-44AE-931B-B18A3D97CDD6}" destId="{11B5E2B4-60D6-4A0C-B7FA-A05B83AC6C79}" srcOrd="5" destOrd="0" presId="urn:microsoft.com/office/officeart/2005/8/layout/default"/>
    <dgm:cxn modelId="{E4C98246-C993-4A86-A549-267CDBEF07A6}" type="presParOf" srcId="{03CC4283-3C98-44AE-931B-B18A3D97CDD6}" destId="{995B418B-4F9F-4DB3-9207-016E387BAD50}" srcOrd="6" destOrd="0" presId="urn:microsoft.com/office/officeart/2005/8/layout/default"/>
    <dgm:cxn modelId="{1FEE1ECF-D2A1-4B97-90DE-C67A7A98198C}" type="presParOf" srcId="{03CC4283-3C98-44AE-931B-B18A3D97CDD6}" destId="{A49513CF-905E-4E78-9C76-DC17E50CAD5A}" srcOrd="7" destOrd="0" presId="urn:microsoft.com/office/officeart/2005/8/layout/default"/>
    <dgm:cxn modelId="{FB82D437-B738-4F88-843F-9348AE64D444}" type="presParOf" srcId="{03CC4283-3C98-44AE-931B-B18A3D97CDD6}" destId="{08456697-6C5C-40D1-88B4-81201BC1B443}" srcOrd="8" destOrd="0" presId="urn:microsoft.com/office/officeart/2005/8/layout/default"/>
    <dgm:cxn modelId="{5F03E68F-217D-47A7-A254-6F3AEE1E75BF}" type="presParOf" srcId="{03CC4283-3C98-44AE-931B-B18A3D97CDD6}" destId="{CEC6846B-B65F-4C1E-9602-956C1807D14E}" srcOrd="9" destOrd="0" presId="urn:microsoft.com/office/officeart/2005/8/layout/default"/>
    <dgm:cxn modelId="{FA58AA9D-F602-405D-A3AD-5831C04ADA6C}" type="presParOf" srcId="{03CC4283-3C98-44AE-931B-B18A3D97CDD6}" destId="{DFBE2A30-0563-4750-8E10-DFA2A17F82CE}" srcOrd="10" destOrd="0" presId="urn:microsoft.com/office/officeart/2005/8/layout/default"/>
    <dgm:cxn modelId="{CE16EE11-8519-4AC3-AB4A-F6283B6239A9}" type="presParOf" srcId="{03CC4283-3C98-44AE-931B-B18A3D97CDD6}" destId="{75018C15-7206-4D13-807F-E857374E1BC2}" srcOrd="11" destOrd="0" presId="urn:microsoft.com/office/officeart/2005/8/layout/default"/>
    <dgm:cxn modelId="{423CB1CA-5E37-4851-B4FB-C07D276927DF}" type="presParOf" srcId="{03CC4283-3C98-44AE-931B-B18A3D97CDD6}" destId="{8DFD8D92-917E-4C6D-B91A-B8856570BBF4}" srcOrd="12" destOrd="0" presId="urn:microsoft.com/office/officeart/2005/8/layout/default"/>
    <dgm:cxn modelId="{6B9F48A6-EFB5-4E38-876D-D0F4DDBF0B87}" type="presParOf" srcId="{03CC4283-3C98-44AE-931B-B18A3D97CDD6}" destId="{A99BE456-75DB-4C2B-89F2-14767C75CE15}" srcOrd="13" destOrd="0" presId="urn:microsoft.com/office/officeart/2005/8/layout/default"/>
    <dgm:cxn modelId="{58156E9A-A104-4FE2-BB38-CD1B04E6C008}" type="presParOf" srcId="{03CC4283-3C98-44AE-931B-B18A3D97CDD6}" destId="{96F7CBB7-85D4-47E8-83FC-6E8C18D2A2F8}" srcOrd="14" destOrd="0" presId="urn:microsoft.com/office/officeart/2005/8/layout/default"/>
    <dgm:cxn modelId="{E3073A0B-94EA-4C5A-A5B6-C48549012533}" type="presParOf" srcId="{03CC4283-3C98-44AE-931B-B18A3D97CDD6}" destId="{927F3925-BC62-4014-9DC7-18C9CC7F0736}" srcOrd="15" destOrd="0" presId="urn:microsoft.com/office/officeart/2005/8/layout/default"/>
    <dgm:cxn modelId="{80F1C2CE-183B-42EE-A024-E512911C0066}" type="presParOf" srcId="{03CC4283-3C98-44AE-931B-B18A3D97CDD6}" destId="{5617DCC8-5300-49D9-A7BB-3BC5204D64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F365EE9-B7E9-4C43-B3D3-4E643B342B81}" type="doc">
      <dgm:prSet loTypeId="urn:microsoft.com/office/officeart/2005/8/layout/architecture+Icon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B5CBA-D4B3-466A-B50F-8364D4CE95C1}">
      <dgm:prSet/>
      <dgm:spPr/>
      <dgm:t>
        <a:bodyPr/>
        <a:lstStyle/>
        <a:p>
          <a:pPr algn="ctr" rtl="0"/>
          <a:r>
            <a:rPr lang="en-US" dirty="0"/>
            <a:t>Call your servicer or the Direct Loan Program if you are having trouble making payments</a:t>
          </a:r>
        </a:p>
      </dgm:t>
    </dgm:pt>
    <dgm:pt modelId="{13B9EA29-4772-458F-A4CC-43AA7050E5BA}" type="parTrans" cxnId="{AE532BDC-B5C7-4B2D-859A-C6CC9AB14797}">
      <dgm:prSet/>
      <dgm:spPr/>
      <dgm:t>
        <a:bodyPr/>
        <a:lstStyle/>
        <a:p>
          <a:endParaRPr lang="en-US"/>
        </a:p>
      </dgm:t>
    </dgm:pt>
    <dgm:pt modelId="{017044E5-E196-4E67-8564-8A80408154A6}" type="sibTrans" cxnId="{AE532BDC-B5C7-4B2D-859A-C6CC9AB14797}">
      <dgm:prSet/>
      <dgm:spPr/>
      <dgm:t>
        <a:bodyPr/>
        <a:lstStyle/>
        <a:p>
          <a:endParaRPr lang="en-US"/>
        </a:p>
      </dgm:t>
    </dgm:pt>
    <dgm:pt modelId="{EB4B779C-E968-45F6-841E-3BE7A3B3B7E8}">
      <dgm:prSet/>
      <dgm:spPr/>
      <dgm:t>
        <a:bodyPr/>
        <a:lstStyle/>
        <a:p>
          <a:pPr algn="ctr" rtl="0"/>
          <a:r>
            <a:rPr lang="en-US" dirty="0"/>
            <a:t>Read and keep all documents about your student loan </a:t>
          </a:r>
        </a:p>
      </dgm:t>
    </dgm:pt>
    <dgm:pt modelId="{FB6301FC-7A63-4CA6-AF43-44FD09AF0AE2}" type="sibTrans" cxnId="{9FF6209D-68F5-4B36-AD4D-A53CBABB40A8}">
      <dgm:prSet/>
      <dgm:spPr/>
      <dgm:t>
        <a:bodyPr/>
        <a:lstStyle/>
        <a:p>
          <a:endParaRPr lang="en-US"/>
        </a:p>
      </dgm:t>
    </dgm:pt>
    <dgm:pt modelId="{10738004-84C3-4BAA-8015-BF414500264C}" type="parTrans" cxnId="{9FF6209D-68F5-4B36-AD4D-A53CBABB40A8}">
      <dgm:prSet/>
      <dgm:spPr/>
      <dgm:t>
        <a:bodyPr/>
        <a:lstStyle/>
        <a:p>
          <a:endParaRPr lang="en-US"/>
        </a:p>
      </dgm:t>
    </dgm:pt>
    <dgm:pt modelId="{D32B0668-7E96-4D5C-B015-F0011E57F818}">
      <dgm:prSet/>
      <dgm:spPr/>
      <dgm:t>
        <a:bodyPr/>
        <a:lstStyle/>
        <a:p>
          <a:pPr algn="ctr" rtl="0"/>
          <a:r>
            <a:rPr lang="en-US" dirty="0"/>
            <a:t>Inform your school and Direct Loan Program of any changes</a:t>
          </a:r>
        </a:p>
      </dgm:t>
    </dgm:pt>
    <dgm:pt modelId="{336D998E-F26A-4B75-860A-CE3AC043D1BC}" type="sibTrans" cxnId="{1560FCB5-78C3-48EA-9824-E0A58D442385}">
      <dgm:prSet/>
      <dgm:spPr/>
      <dgm:t>
        <a:bodyPr/>
        <a:lstStyle/>
        <a:p>
          <a:endParaRPr lang="en-US"/>
        </a:p>
      </dgm:t>
    </dgm:pt>
    <dgm:pt modelId="{CE9AED40-76D2-4AB4-A0DD-7194A126D01A}" type="parTrans" cxnId="{1560FCB5-78C3-48EA-9824-E0A58D442385}">
      <dgm:prSet/>
      <dgm:spPr/>
      <dgm:t>
        <a:bodyPr/>
        <a:lstStyle/>
        <a:p>
          <a:endParaRPr lang="en-US"/>
        </a:p>
      </dgm:t>
    </dgm:pt>
    <dgm:pt modelId="{44EB58BC-8B57-4AD4-A02F-A9D9E64E0822}" type="pres">
      <dgm:prSet presAssocID="{8F365EE9-B7E9-4C43-B3D3-4E643B342B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659EA0-A2B6-40FE-BF6E-26A2EEFC1AC4}" type="pres">
      <dgm:prSet presAssocID="{D32B0668-7E96-4D5C-B015-F0011E57F818}" presName="vertOne" presStyleCnt="0"/>
      <dgm:spPr/>
    </dgm:pt>
    <dgm:pt modelId="{15AB8C9E-8986-4DAA-B7C4-D30BE7E0B34A}" type="pres">
      <dgm:prSet presAssocID="{D32B0668-7E96-4D5C-B015-F0011E57F818}" presName="txOne" presStyleLbl="node0" presStyleIdx="0" presStyleCnt="3" custScaleY="58768" custLinFactX="29230" custLinFactNeighborX="100000" custLinFactNeighborY="-21173">
        <dgm:presLayoutVars>
          <dgm:chPref val="3"/>
        </dgm:presLayoutVars>
      </dgm:prSet>
      <dgm:spPr/>
    </dgm:pt>
    <dgm:pt modelId="{54FCB1D7-846A-4B2E-921E-572DFE1DE06E}" type="pres">
      <dgm:prSet presAssocID="{D32B0668-7E96-4D5C-B015-F0011E57F818}" presName="horzOne" presStyleCnt="0"/>
      <dgm:spPr/>
    </dgm:pt>
    <dgm:pt modelId="{E78497D0-FD6B-40A4-B748-817040715A86}" type="pres">
      <dgm:prSet presAssocID="{336D998E-F26A-4B75-860A-CE3AC043D1BC}" presName="sibSpaceOne" presStyleCnt="0"/>
      <dgm:spPr/>
    </dgm:pt>
    <dgm:pt modelId="{86DF9C44-9185-4AF3-8AAA-AD7024306EC0}" type="pres">
      <dgm:prSet presAssocID="{EB4B779C-E968-45F6-841E-3BE7A3B3B7E8}" presName="vertOne" presStyleCnt="0"/>
      <dgm:spPr/>
    </dgm:pt>
    <dgm:pt modelId="{7215A045-0BDA-434E-84F8-0C72BEF0B18D}" type="pres">
      <dgm:prSet presAssocID="{EB4B779C-E968-45F6-841E-3BE7A3B3B7E8}" presName="txOne" presStyleLbl="node0" presStyleIdx="1" presStyleCnt="3" custScaleY="58768" custLinFactX="29230" custLinFactNeighborX="100000" custLinFactNeighborY="-21173">
        <dgm:presLayoutVars>
          <dgm:chPref val="3"/>
        </dgm:presLayoutVars>
      </dgm:prSet>
      <dgm:spPr/>
    </dgm:pt>
    <dgm:pt modelId="{6F820A3B-C86E-4CD1-BDB9-7F8150D2EDA8}" type="pres">
      <dgm:prSet presAssocID="{EB4B779C-E968-45F6-841E-3BE7A3B3B7E8}" presName="horzOne" presStyleCnt="0"/>
      <dgm:spPr/>
    </dgm:pt>
    <dgm:pt modelId="{FFE45056-841E-43C7-9E05-7B912568DF29}" type="pres">
      <dgm:prSet presAssocID="{FB6301FC-7A63-4CA6-AF43-44FD09AF0AE2}" presName="sibSpaceOne" presStyleCnt="0"/>
      <dgm:spPr/>
    </dgm:pt>
    <dgm:pt modelId="{1958856F-579C-4F3E-8650-97761F45A591}" type="pres">
      <dgm:prSet presAssocID="{290B5CBA-D4B3-466A-B50F-8364D4CE95C1}" presName="vertOne" presStyleCnt="0"/>
      <dgm:spPr/>
    </dgm:pt>
    <dgm:pt modelId="{5D7B6EE4-5089-4874-A9F1-E7A222A90F29}" type="pres">
      <dgm:prSet presAssocID="{290B5CBA-D4B3-466A-B50F-8364D4CE95C1}" presName="txOne" presStyleLbl="node0" presStyleIdx="2" presStyleCnt="3" custScaleX="217754" custScaleY="35861" custLinFactX="-3228" custLinFactNeighborX="-100000" custLinFactNeighborY="20059">
        <dgm:presLayoutVars>
          <dgm:chPref val="3"/>
        </dgm:presLayoutVars>
      </dgm:prSet>
      <dgm:spPr/>
    </dgm:pt>
    <dgm:pt modelId="{D7A7C69C-7D01-4598-9BBB-B013240F8B27}" type="pres">
      <dgm:prSet presAssocID="{290B5CBA-D4B3-466A-B50F-8364D4CE95C1}" presName="horzOne" presStyleCnt="0"/>
      <dgm:spPr/>
    </dgm:pt>
  </dgm:ptLst>
  <dgm:cxnLst>
    <dgm:cxn modelId="{93531908-38A3-40BE-AF1A-A9628BE0280C}" type="presOf" srcId="{EB4B779C-E968-45F6-841E-3BE7A3B3B7E8}" destId="{7215A045-0BDA-434E-84F8-0C72BEF0B18D}" srcOrd="0" destOrd="0" presId="urn:microsoft.com/office/officeart/2005/8/layout/architecture+Icon"/>
    <dgm:cxn modelId="{AC842D1B-EEFF-4F3B-9CA8-958CC46EEAB3}" type="presOf" srcId="{D32B0668-7E96-4D5C-B015-F0011E57F818}" destId="{15AB8C9E-8986-4DAA-B7C4-D30BE7E0B34A}" srcOrd="0" destOrd="0" presId="urn:microsoft.com/office/officeart/2005/8/layout/architecture+Icon"/>
    <dgm:cxn modelId="{3257D463-5D47-40B0-8935-701F52ECF6A3}" type="presOf" srcId="{290B5CBA-D4B3-466A-B50F-8364D4CE95C1}" destId="{5D7B6EE4-5089-4874-A9F1-E7A222A90F29}" srcOrd="0" destOrd="0" presId="urn:microsoft.com/office/officeart/2005/8/layout/architecture+Icon"/>
    <dgm:cxn modelId="{9FF6209D-68F5-4B36-AD4D-A53CBABB40A8}" srcId="{8F365EE9-B7E9-4C43-B3D3-4E643B342B81}" destId="{EB4B779C-E968-45F6-841E-3BE7A3B3B7E8}" srcOrd="1" destOrd="0" parTransId="{10738004-84C3-4BAA-8015-BF414500264C}" sibTransId="{FB6301FC-7A63-4CA6-AF43-44FD09AF0AE2}"/>
    <dgm:cxn modelId="{3E1769B5-10AB-43D0-9FF5-EF091F0566C1}" type="presOf" srcId="{8F365EE9-B7E9-4C43-B3D3-4E643B342B81}" destId="{44EB58BC-8B57-4AD4-A02F-A9D9E64E0822}" srcOrd="0" destOrd="0" presId="urn:microsoft.com/office/officeart/2005/8/layout/architecture+Icon"/>
    <dgm:cxn modelId="{1560FCB5-78C3-48EA-9824-E0A58D442385}" srcId="{8F365EE9-B7E9-4C43-B3D3-4E643B342B81}" destId="{D32B0668-7E96-4D5C-B015-F0011E57F818}" srcOrd="0" destOrd="0" parTransId="{CE9AED40-76D2-4AB4-A0DD-7194A126D01A}" sibTransId="{336D998E-F26A-4B75-860A-CE3AC043D1BC}"/>
    <dgm:cxn modelId="{AE532BDC-B5C7-4B2D-859A-C6CC9AB14797}" srcId="{8F365EE9-B7E9-4C43-B3D3-4E643B342B81}" destId="{290B5CBA-D4B3-466A-B50F-8364D4CE95C1}" srcOrd="2" destOrd="0" parTransId="{13B9EA29-4772-458F-A4CC-43AA7050E5BA}" sibTransId="{017044E5-E196-4E67-8564-8A80408154A6}"/>
    <dgm:cxn modelId="{6E7A2DE6-3E74-4460-9D3B-42CC4D01C2E4}" type="presParOf" srcId="{44EB58BC-8B57-4AD4-A02F-A9D9E64E0822}" destId="{F5659EA0-A2B6-40FE-BF6E-26A2EEFC1AC4}" srcOrd="0" destOrd="0" presId="urn:microsoft.com/office/officeart/2005/8/layout/architecture+Icon"/>
    <dgm:cxn modelId="{00ECA597-D6C8-4B06-B4C6-529E282C8DAC}" type="presParOf" srcId="{F5659EA0-A2B6-40FE-BF6E-26A2EEFC1AC4}" destId="{15AB8C9E-8986-4DAA-B7C4-D30BE7E0B34A}" srcOrd="0" destOrd="0" presId="urn:microsoft.com/office/officeart/2005/8/layout/architecture+Icon"/>
    <dgm:cxn modelId="{123923E4-3069-487C-BD2D-47E1FCFBAF0D}" type="presParOf" srcId="{F5659EA0-A2B6-40FE-BF6E-26A2EEFC1AC4}" destId="{54FCB1D7-846A-4B2E-921E-572DFE1DE06E}" srcOrd="1" destOrd="0" presId="urn:microsoft.com/office/officeart/2005/8/layout/architecture+Icon"/>
    <dgm:cxn modelId="{2AF319F2-562B-4368-A75A-9B6D4A9124E8}" type="presParOf" srcId="{44EB58BC-8B57-4AD4-A02F-A9D9E64E0822}" destId="{E78497D0-FD6B-40A4-B748-817040715A86}" srcOrd="1" destOrd="0" presId="urn:microsoft.com/office/officeart/2005/8/layout/architecture+Icon"/>
    <dgm:cxn modelId="{3176FD26-270D-4032-AE0B-C4DB51DB79BD}" type="presParOf" srcId="{44EB58BC-8B57-4AD4-A02F-A9D9E64E0822}" destId="{86DF9C44-9185-4AF3-8AAA-AD7024306EC0}" srcOrd="2" destOrd="0" presId="urn:microsoft.com/office/officeart/2005/8/layout/architecture+Icon"/>
    <dgm:cxn modelId="{EF20C1C5-C58F-4509-8F3F-006B8984336F}" type="presParOf" srcId="{86DF9C44-9185-4AF3-8AAA-AD7024306EC0}" destId="{7215A045-0BDA-434E-84F8-0C72BEF0B18D}" srcOrd="0" destOrd="0" presId="urn:microsoft.com/office/officeart/2005/8/layout/architecture+Icon"/>
    <dgm:cxn modelId="{AC883BFB-2F5E-4C05-955C-DE8BEC86C805}" type="presParOf" srcId="{86DF9C44-9185-4AF3-8AAA-AD7024306EC0}" destId="{6F820A3B-C86E-4CD1-BDB9-7F8150D2EDA8}" srcOrd="1" destOrd="0" presId="urn:microsoft.com/office/officeart/2005/8/layout/architecture+Icon"/>
    <dgm:cxn modelId="{534B404A-DB90-4DEF-BDB5-EF24A6403402}" type="presParOf" srcId="{44EB58BC-8B57-4AD4-A02F-A9D9E64E0822}" destId="{FFE45056-841E-43C7-9E05-7B912568DF29}" srcOrd="3" destOrd="0" presId="urn:microsoft.com/office/officeart/2005/8/layout/architecture+Icon"/>
    <dgm:cxn modelId="{D6F76778-B141-4976-826D-60173BBF09FC}" type="presParOf" srcId="{44EB58BC-8B57-4AD4-A02F-A9D9E64E0822}" destId="{1958856F-579C-4F3E-8650-97761F45A591}" srcOrd="4" destOrd="0" presId="urn:microsoft.com/office/officeart/2005/8/layout/architecture+Icon"/>
    <dgm:cxn modelId="{9D402793-E825-47FF-8FB2-A89540057C1A}" type="presParOf" srcId="{1958856F-579C-4F3E-8650-97761F45A591}" destId="{5D7B6EE4-5089-4874-A9F1-E7A222A90F29}" srcOrd="0" destOrd="0" presId="urn:microsoft.com/office/officeart/2005/8/layout/architecture+Icon"/>
    <dgm:cxn modelId="{3367B5B2-DC81-4EBD-8D8B-5618D37DA697}" type="presParOf" srcId="{1958856F-579C-4F3E-8650-97761F45A591}" destId="{D7A7C69C-7D01-4598-9BBB-B013240F8B2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E333334-FE13-491D-AE7B-2C8621DA7A2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9F109-0FC7-4EB6-8594-4986A488CDAD}">
      <dgm:prSet/>
      <dgm:spPr/>
      <dgm:t>
        <a:bodyPr/>
        <a:lstStyle/>
        <a:p>
          <a:pPr rtl="0"/>
          <a:r>
            <a:rPr lang="en-US" dirty="0"/>
            <a:t>Log in with your FSA ID to access your FAFSA, loan application, and loan history information</a:t>
          </a:r>
        </a:p>
      </dgm:t>
    </dgm:pt>
    <dgm:pt modelId="{FFCE3AA5-20F2-48F4-91CC-96A56C91CFFD}" type="parTrans" cxnId="{0AB43330-0D12-44AC-B7DE-45B1F04370A1}">
      <dgm:prSet/>
      <dgm:spPr/>
      <dgm:t>
        <a:bodyPr/>
        <a:lstStyle/>
        <a:p>
          <a:endParaRPr lang="en-US"/>
        </a:p>
      </dgm:t>
    </dgm:pt>
    <dgm:pt modelId="{F71C3121-2C92-4518-BE25-754A1E2BD900}" type="sibTrans" cxnId="{0AB43330-0D12-44AC-B7DE-45B1F04370A1}">
      <dgm:prSet/>
      <dgm:spPr/>
      <dgm:t>
        <a:bodyPr/>
        <a:lstStyle/>
        <a:p>
          <a:endParaRPr lang="en-US"/>
        </a:p>
      </dgm:t>
    </dgm:pt>
    <dgm:pt modelId="{18458FDF-DA8D-4B11-8F50-C87BC44DE9C3}">
      <dgm:prSet/>
      <dgm:spPr/>
      <dgm:t>
        <a:bodyPr/>
        <a:lstStyle/>
        <a:p>
          <a:pPr rtl="0"/>
          <a:r>
            <a:rPr lang="en-US" dirty="0"/>
            <a:t>(800) 433-3243</a:t>
          </a:r>
        </a:p>
      </dgm:t>
    </dgm:pt>
    <dgm:pt modelId="{759B59FC-7B14-4188-ABF2-2FB1C8FFDDF0}" type="parTrans" cxnId="{085E9927-7195-45D7-821B-E42D53F9D717}">
      <dgm:prSet/>
      <dgm:spPr/>
      <dgm:t>
        <a:bodyPr/>
        <a:lstStyle/>
        <a:p>
          <a:endParaRPr lang="en-US"/>
        </a:p>
      </dgm:t>
    </dgm:pt>
    <dgm:pt modelId="{45717296-5A51-4D98-A9F2-FB5D73ADA15D}" type="sibTrans" cxnId="{085E9927-7195-45D7-821B-E42D53F9D717}">
      <dgm:prSet/>
      <dgm:spPr/>
      <dgm:t>
        <a:bodyPr/>
        <a:lstStyle/>
        <a:p>
          <a:endParaRPr lang="en-US"/>
        </a:p>
      </dgm:t>
    </dgm:pt>
    <dgm:pt modelId="{484677A5-BCD1-414A-90A0-78A0A27C2DEB}">
      <dgm:prSet/>
      <dgm:spPr/>
      <dgm:t>
        <a:bodyPr/>
        <a:lstStyle/>
        <a:p>
          <a:pPr rtl="0"/>
          <a:r>
            <a:rPr lang="en-US" dirty="0"/>
            <a:t>The loan history does not list your alternative or private loans</a:t>
          </a:r>
        </a:p>
      </dgm:t>
    </dgm:pt>
    <dgm:pt modelId="{58A7DB4C-88E5-4B81-9105-8281F1B22A35}" type="parTrans" cxnId="{4EF1D32F-6132-4EA3-BE7A-0067BCB1A4F6}">
      <dgm:prSet/>
      <dgm:spPr/>
      <dgm:t>
        <a:bodyPr/>
        <a:lstStyle/>
        <a:p>
          <a:endParaRPr lang="en-US"/>
        </a:p>
      </dgm:t>
    </dgm:pt>
    <dgm:pt modelId="{D7EA4DAA-EAFB-448A-B8A9-27614CB66F9D}" type="sibTrans" cxnId="{4EF1D32F-6132-4EA3-BE7A-0067BCB1A4F6}">
      <dgm:prSet/>
      <dgm:spPr/>
      <dgm:t>
        <a:bodyPr/>
        <a:lstStyle/>
        <a:p>
          <a:endParaRPr lang="en-US"/>
        </a:p>
      </dgm:t>
    </dgm:pt>
    <dgm:pt modelId="{415F955C-9219-4F79-A624-F63A34C47BD8}">
      <dgm:prSet/>
      <dgm:spPr/>
      <dgm:t>
        <a:bodyPr/>
        <a:lstStyle/>
        <a:p>
          <a:pPr rtl="0"/>
          <a:r>
            <a:rPr lang="en-US" dirty="0"/>
            <a:t>Manage your federal aid, including student loans:</a:t>
          </a:r>
        </a:p>
      </dgm:t>
    </dgm:pt>
    <dgm:pt modelId="{B0D1CA16-429F-4B6A-A1CF-97E723D905DA}" type="sibTrans" cxnId="{E1DD79CF-BBEC-4B26-90C6-B0D530E86162}">
      <dgm:prSet/>
      <dgm:spPr/>
      <dgm:t>
        <a:bodyPr/>
        <a:lstStyle/>
        <a:p>
          <a:endParaRPr lang="en-US"/>
        </a:p>
      </dgm:t>
    </dgm:pt>
    <dgm:pt modelId="{B6509C26-65F8-4C28-97EB-E562821896F6}" type="parTrans" cxnId="{E1DD79CF-BBEC-4B26-90C6-B0D530E86162}">
      <dgm:prSet/>
      <dgm:spPr/>
      <dgm:t>
        <a:bodyPr/>
        <a:lstStyle/>
        <a:p>
          <a:endParaRPr lang="en-US"/>
        </a:p>
      </dgm:t>
    </dgm:pt>
    <dgm:pt modelId="{D1590AE7-AA73-44E3-A765-36A24B6A9898}" type="pres">
      <dgm:prSet presAssocID="{0E333334-FE13-491D-AE7B-2C8621DA7A2D}" presName="Name0" presStyleCnt="0">
        <dgm:presLayoutVars>
          <dgm:dir/>
          <dgm:animLvl val="lvl"/>
          <dgm:resizeHandles val="exact"/>
        </dgm:presLayoutVars>
      </dgm:prSet>
      <dgm:spPr/>
    </dgm:pt>
    <dgm:pt modelId="{DDE7DB56-773E-455F-9C0D-E065920055BD}" type="pres">
      <dgm:prSet presAssocID="{415F955C-9219-4F79-A624-F63A34C47BD8}" presName="composite" presStyleCnt="0"/>
      <dgm:spPr/>
    </dgm:pt>
    <dgm:pt modelId="{2D6F0970-5E1D-4BBC-B18D-4F1989AEC16F}" type="pres">
      <dgm:prSet presAssocID="{415F955C-9219-4F79-A624-F63A34C47B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50B1810-AFB1-41D6-94E0-A3BFDF7F47F8}" type="pres">
      <dgm:prSet presAssocID="{415F955C-9219-4F79-A624-F63A34C47BD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EB72E14-9827-4ABF-BA7C-D9E1E6CA4285}" type="presOf" srcId="{6789F109-0FC7-4EB6-8594-4986A488CDAD}" destId="{250B1810-AFB1-41D6-94E0-A3BFDF7F47F8}" srcOrd="0" destOrd="0" presId="urn:microsoft.com/office/officeart/2005/8/layout/hList1"/>
    <dgm:cxn modelId="{5BD24717-E519-4926-9DD3-C326821100F0}" type="presOf" srcId="{415F955C-9219-4F79-A624-F63A34C47BD8}" destId="{2D6F0970-5E1D-4BBC-B18D-4F1989AEC16F}" srcOrd="0" destOrd="0" presId="urn:microsoft.com/office/officeart/2005/8/layout/hList1"/>
    <dgm:cxn modelId="{085E9927-7195-45D7-821B-E42D53F9D717}" srcId="{415F955C-9219-4F79-A624-F63A34C47BD8}" destId="{18458FDF-DA8D-4B11-8F50-C87BC44DE9C3}" srcOrd="2" destOrd="0" parTransId="{759B59FC-7B14-4188-ABF2-2FB1C8FFDDF0}" sibTransId="{45717296-5A51-4D98-A9F2-FB5D73ADA15D}"/>
    <dgm:cxn modelId="{B3018529-7DB6-47B9-BDBC-44234BFF935A}" type="presOf" srcId="{0E333334-FE13-491D-AE7B-2C8621DA7A2D}" destId="{D1590AE7-AA73-44E3-A765-36A24B6A9898}" srcOrd="0" destOrd="0" presId="urn:microsoft.com/office/officeart/2005/8/layout/hList1"/>
    <dgm:cxn modelId="{4EF1D32F-6132-4EA3-BE7A-0067BCB1A4F6}" srcId="{415F955C-9219-4F79-A624-F63A34C47BD8}" destId="{484677A5-BCD1-414A-90A0-78A0A27C2DEB}" srcOrd="1" destOrd="0" parTransId="{58A7DB4C-88E5-4B81-9105-8281F1B22A35}" sibTransId="{D7EA4DAA-EAFB-448A-B8A9-27614CB66F9D}"/>
    <dgm:cxn modelId="{0AB43330-0D12-44AC-B7DE-45B1F04370A1}" srcId="{415F955C-9219-4F79-A624-F63A34C47BD8}" destId="{6789F109-0FC7-4EB6-8594-4986A488CDAD}" srcOrd="0" destOrd="0" parTransId="{FFCE3AA5-20F2-48F4-91CC-96A56C91CFFD}" sibTransId="{F71C3121-2C92-4518-BE25-754A1E2BD900}"/>
    <dgm:cxn modelId="{F76E3AB7-077F-497E-87E2-3BCE21CEA245}" type="presOf" srcId="{18458FDF-DA8D-4B11-8F50-C87BC44DE9C3}" destId="{250B1810-AFB1-41D6-94E0-A3BFDF7F47F8}" srcOrd="0" destOrd="2" presId="urn:microsoft.com/office/officeart/2005/8/layout/hList1"/>
    <dgm:cxn modelId="{E1DD79CF-BBEC-4B26-90C6-B0D530E86162}" srcId="{0E333334-FE13-491D-AE7B-2C8621DA7A2D}" destId="{415F955C-9219-4F79-A624-F63A34C47BD8}" srcOrd="0" destOrd="0" parTransId="{B6509C26-65F8-4C28-97EB-E562821896F6}" sibTransId="{B0D1CA16-429F-4B6A-A1CF-97E723D905DA}"/>
    <dgm:cxn modelId="{2D2F43E6-D9B0-41EB-9A59-22885152C6CF}" type="presOf" srcId="{484677A5-BCD1-414A-90A0-78A0A27C2DEB}" destId="{250B1810-AFB1-41D6-94E0-A3BFDF7F47F8}" srcOrd="0" destOrd="1" presId="urn:microsoft.com/office/officeart/2005/8/layout/hList1"/>
    <dgm:cxn modelId="{179531FC-8FE5-4C41-BF57-C9F2D3445FC5}" type="presParOf" srcId="{D1590AE7-AA73-44E3-A765-36A24B6A9898}" destId="{DDE7DB56-773E-455F-9C0D-E065920055BD}" srcOrd="0" destOrd="0" presId="urn:microsoft.com/office/officeart/2005/8/layout/hList1"/>
    <dgm:cxn modelId="{AC3A7F97-A6F7-439F-962E-5572EFB9E4F9}" type="presParOf" srcId="{DDE7DB56-773E-455F-9C0D-E065920055BD}" destId="{2D6F0970-5E1D-4BBC-B18D-4F1989AEC16F}" srcOrd="0" destOrd="0" presId="urn:microsoft.com/office/officeart/2005/8/layout/hList1"/>
    <dgm:cxn modelId="{B37E0814-57C1-4A9F-9168-34092191FE17}" type="presParOf" srcId="{DDE7DB56-773E-455F-9C0D-E065920055BD}" destId="{250B1810-AFB1-41D6-94E0-A3BFDF7F47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E333334-FE13-491D-AE7B-2C8621DA7A2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F955C-9219-4F79-A624-F63A34C47BD8}">
      <dgm:prSet/>
      <dgm:spPr/>
      <dgm:t>
        <a:bodyPr/>
        <a:lstStyle/>
        <a:p>
          <a:pPr rtl="0"/>
          <a:r>
            <a:rPr lang="en-US" dirty="0"/>
            <a:t>Federal Student Aid (FSA) Ombudsman</a:t>
          </a:r>
        </a:p>
      </dgm:t>
    </dgm:pt>
    <dgm:pt modelId="{B6509C26-65F8-4C28-97EB-E562821896F6}" type="parTrans" cxnId="{E1DD79CF-BBEC-4B26-90C6-B0D530E86162}">
      <dgm:prSet/>
      <dgm:spPr/>
      <dgm:t>
        <a:bodyPr/>
        <a:lstStyle/>
        <a:p>
          <a:endParaRPr lang="en-US"/>
        </a:p>
      </dgm:t>
    </dgm:pt>
    <dgm:pt modelId="{B0D1CA16-429F-4B6A-A1CF-97E723D905DA}" type="sibTrans" cxnId="{E1DD79CF-BBEC-4B26-90C6-B0D530E86162}">
      <dgm:prSet/>
      <dgm:spPr/>
      <dgm:t>
        <a:bodyPr/>
        <a:lstStyle/>
        <a:p>
          <a:endParaRPr lang="en-US"/>
        </a:p>
      </dgm:t>
    </dgm:pt>
    <dgm:pt modelId="{6789F109-0FC7-4EB6-8594-4986A488CDAD}">
      <dgm:prSet/>
      <dgm:spPr/>
      <dgm:t>
        <a:bodyPr/>
        <a:lstStyle/>
        <a:p>
          <a:pPr rtl="0"/>
          <a:r>
            <a:rPr lang="en-US" dirty="0"/>
            <a:t>Works with student loan borrowers informally to resolve loan disputes the borrower is unable to resolve</a:t>
          </a:r>
        </a:p>
      </dgm:t>
    </dgm:pt>
    <dgm:pt modelId="{FFCE3AA5-20F2-48F4-91CC-96A56C91CFFD}" type="parTrans" cxnId="{0AB43330-0D12-44AC-B7DE-45B1F04370A1}">
      <dgm:prSet/>
      <dgm:spPr/>
      <dgm:t>
        <a:bodyPr/>
        <a:lstStyle/>
        <a:p>
          <a:endParaRPr lang="en-US"/>
        </a:p>
      </dgm:t>
    </dgm:pt>
    <dgm:pt modelId="{F71C3121-2C92-4518-BE25-754A1E2BD900}" type="sibTrans" cxnId="{0AB43330-0D12-44AC-B7DE-45B1F04370A1}">
      <dgm:prSet/>
      <dgm:spPr/>
      <dgm:t>
        <a:bodyPr/>
        <a:lstStyle/>
        <a:p>
          <a:endParaRPr lang="en-US"/>
        </a:p>
      </dgm:t>
    </dgm:pt>
    <dgm:pt modelId="{DC7D8476-CAE1-4C94-A10A-4157319E8EC2}">
      <dgm:prSet/>
      <dgm:spPr/>
      <dgm:t>
        <a:bodyPr/>
        <a:lstStyle/>
        <a:p>
          <a:pPr rtl="0"/>
          <a:r>
            <a:rPr lang="en-US" dirty="0"/>
            <a:t>Goal is to find creative alternatives</a:t>
          </a:r>
        </a:p>
      </dgm:t>
    </dgm:pt>
    <dgm:pt modelId="{FB65A363-CFD1-487A-A76F-392480B341D3}" type="parTrans" cxnId="{3FBB9E67-78D8-46E6-A15F-F9F03BEA25EE}">
      <dgm:prSet/>
      <dgm:spPr/>
      <dgm:t>
        <a:bodyPr/>
        <a:lstStyle/>
        <a:p>
          <a:endParaRPr lang="en-US"/>
        </a:p>
      </dgm:t>
    </dgm:pt>
    <dgm:pt modelId="{5BCCEB58-8B23-4400-9EF4-6237FDD476B6}" type="sibTrans" cxnId="{3FBB9E67-78D8-46E6-A15F-F9F03BEA25EE}">
      <dgm:prSet/>
      <dgm:spPr/>
      <dgm:t>
        <a:bodyPr/>
        <a:lstStyle/>
        <a:p>
          <a:endParaRPr lang="en-US"/>
        </a:p>
      </dgm:t>
    </dgm:pt>
    <dgm:pt modelId="{B5160F0A-E009-4067-8272-9BE162FE4663}">
      <dgm:prSet/>
      <dgm:spPr/>
      <dgm:t>
        <a:bodyPr/>
        <a:lstStyle/>
        <a:p>
          <a:pPr rtl="0"/>
          <a:r>
            <a:rPr lang="en-US" dirty="0">
              <a:hlinkClick xmlns:r="http://schemas.openxmlformats.org/officeDocument/2006/relationships" r:id="rId1"/>
            </a:rPr>
            <a:t>https://studentaid.gov/help-center/answers/article/how-to-contact-ombudsman-group</a:t>
          </a:r>
          <a:endParaRPr lang="en-US" dirty="0"/>
        </a:p>
      </dgm:t>
    </dgm:pt>
    <dgm:pt modelId="{5C45BFC5-08FC-42C9-8480-AAED1DFC066C}" type="parTrans" cxnId="{A7D01E0B-CFE2-4C8C-BD85-F0E37E3186DF}">
      <dgm:prSet/>
      <dgm:spPr/>
      <dgm:t>
        <a:bodyPr/>
        <a:lstStyle/>
        <a:p>
          <a:endParaRPr lang="en-US"/>
        </a:p>
      </dgm:t>
    </dgm:pt>
    <dgm:pt modelId="{4327CB19-03B3-425C-8325-809299FF9F92}" type="sibTrans" cxnId="{A7D01E0B-CFE2-4C8C-BD85-F0E37E3186DF}">
      <dgm:prSet/>
      <dgm:spPr/>
      <dgm:t>
        <a:bodyPr/>
        <a:lstStyle/>
        <a:p>
          <a:endParaRPr lang="en-US"/>
        </a:p>
      </dgm:t>
    </dgm:pt>
    <dgm:pt modelId="{4DB22732-0D8C-41E2-BE71-2393018694CF}">
      <dgm:prSet/>
      <dgm:spPr/>
      <dgm:t>
        <a:bodyPr/>
        <a:lstStyle/>
        <a:p>
          <a:pPr rtl="0"/>
          <a:r>
            <a:rPr lang="en-US" dirty="0"/>
            <a:t>(877) 557-2575</a:t>
          </a:r>
        </a:p>
      </dgm:t>
    </dgm:pt>
    <dgm:pt modelId="{84667047-D64F-431D-A886-870BE89A16E4}" type="parTrans" cxnId="{10B2A91C-6EE6-4799-9494-C3EB23F6B46E}">
      <dgm:prSet/>
      <dgm:spPr/>
      <dgm:t>
        <a:bodyPr/>
        <a:lstStyle/>
        <a:p>
          <a:endParaRPr lang="en-US"/>
        </a:p>
      </dgm:t>
    </dgm:pt>
    <dgm:pt modelId="{E88D2866-56DC-4EA6-B205-20AE0FF228B7}" type="sibTrans" cxnId="{10B2A91C-6EE6-4799-9494-C3EB23F6B46E}">
      <dgm:prSet/>
      <dgm:spPr/>
      <dgm:t>
        <a:bodyPr/>
        <a:lstStyle/>
        <a:p>
          <a:endParaRPr lang="en-US"/>
        </a:p>
      </dgm:t>
    </dgm:pt>
    <dgm:pt modelId="{D1590AE7-AA73-44E3-A765-36A24B6A9898}" type="pres">
      <dgm:prSet presAssocID="{0E333334-FE13-491D-AE7B-2C8621DA7A2D}" presName="Name0" presStyleCnt="0">
        <dgm:presLayoutVars>
          <dgm:dir/>
          <dgm:animLvl val="lvl"/>
          <dgm:resizeHandles val="exact"/>
        </dgm:presLayoutVars>
      </dgm:prSet>
      <dgm:spPr/>
    </dgm:pt>
    <dgm:pt modelId="{DDE7DB56-773E-455F-9C0D-E065920055BD}" type="pres">
      <dgm:prSet presAssocID="{415F955C-9219-4F79-A624-F63A34C47BD8}" presName="composite" presStyleCnt="0"/>
      <dgm:spPr/>
    </dgm:pt>
    <dgm:pt modelId="{2D6F0970-5E1D-4BBC-B18D-4F1989AEC16F}" type="pres">
      <dgm:prSet presAssocID="{415F955C-9219-4F79-A624-F63A34C47B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50B1810-AFB1-41D6-94E0-A3BFDF7F47F8}" type="pres">
      <dgm:prSet presAssocID="{415F955C-9219-4F79-A624-F63A34C47BD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7D01E0B-CFE2-4C8C-BD85-F0E37E3186DF}" srcId="{415F955C-9219-4F79-A624-F63A34C47BD8}" destId="{B5160F0A-E009-4067-8272-9BE162FE4663}" srcOrd="2" destOrd="0" parTransId="{5C45BFC5-08FC-42C9-8480-AAED1DFC066C}" sibTransId="{4327CB19-03B3-425C-8325-809299FF9F92}"/>
    <dgm:cxn modelId="{10B2A91C-6EE6-4799-9494-C3EB23F6B46E}" srcId="{415F955C-9219-4F79-A624-F63A34C47BD8}" destId="{4DB22732-0D8C-41E2-BE71-2393018694CF}" srcOrd="3" destOrd="0" parTransId="{84667047-D64F-431D-A886-870BE89A16E4}" sibTransId="{E88D2866-56DC-4EA6-B205-20AE0FF228B7}"/>
    <dgm:cxn modelId="{0AB43330-0D12-44AC-B7DE-45B1F04370A1}" srcId="{415F955C-9219-4F79-A624-F63A34C47BD8}" destId="{6789F109-0FC7-4EB6-8594-4986A488CDAD}" srcOrd="0" destOrd="0" parTransId="{FFCE3AA5-20F2-48F4-91CC-96A56C91CFFD}" sibTransId="{F71C3121-2C92-4518-BE25-754A1E2BD900}"/>
    <dgm:cxn modelId="{4A4BD362-7BC0-4125-9450-7867C9172FE3}" type="presOf" srcId="{DC7D8476-CAE1-4C94-A10A-4157319E8EC2}" destId="{250B1810-AFB1-41D6-94E0-A3BFDF7F47F8}" srcOrd="0" destOrd="1" presId="urn:microsoft.com/office/officeart/2005/8/layout/hList1"/>
    <dgm:cxn modelId="{3FBB9E67-78D8-46E6-A15F-F9F03BEA25EE}" srcId="{415F955C-9219-4F79-A624-F63A34C47BD8}" destId="{DC7D8476-CAE1-4C94-A10A-4157319E8EC2}" srcOrd="1" destOrd="0" parTransId="{FB65A363-CFD1-487A-A76F-392480B341D3}" sibTransId="{5BCCEB58-8B23-4400-9EF4-6237FDD476B6}"/>
    <dgm:cxn modelId="{013F5149-06D0-4EA5-BF15-2BA2CCEFB0C1}" type="presOf" srcId="{0E333334-FE13-491D-AE7B-2C8621DA7A2D}" destId="{D1590AE7-AA73-44E3-A765-36A24B6A9898}" srcOrd="0" destOrd="0" presId="urn:microsoft.com/office/officeart/2005/8/layout/hList1"/>
    <dgm:cxn modelId="{2938CE4A-E740-4E0E-848F-20FECF4FA0CB}" type="presOf" srcId="{B5160F0A-E009-4067-8272-9BE162FE4663}" destId="{250B1810-AFB1-41D6-94E0-A3BFDF7F47F8}" srcOrd="0" destOrd="2" presId="urn:microsoft.com/office/officeart/2005/8/layout/hList1"/>
    <dgm:cxn modelId="{5A415C9D-B8AF-429D-8F64-03F1835B5344}" type="presOf" srcId="{4DB22732-0D8C-41E2-BE71-2393018694CF}" destId="{250B1810-AFB1-41D6-94E0-A3BFDF7F47F8}" srcOrd="0" destOrd="3" presId="urn:microsoft.com/office/officeart/2005/8/layout/hList1"/>
    <dgm:cxn modelId="{6CB135C4-B89A-418C-B8E4-39EBFCE5851D}" type="presOf" srcId="{415F955C-9219-4F79-A624-F63A34C47BD8}" destId="{2D6F0970-5E1D-4BBC-B18D-4F1989AEC16F}" srcOrd="0" destOrd="0" presId="urn:microsoft.com/office/officeart/2005/8/layout/hList1"/>
    <dgm:cxn modelId="{E1DD79CF-BBEC-4B26-90C6-B0D530E86162}" srcId="{0E333334-FE13-491D-AE7B-2C8621DA7A2D}" destId="{415F955C-9219-4F79-A624-F63A34C47BD8}" srcOrd="0" destOrd="0" parTransId="{B6509C26-65F8-4C28-97EB-E562821896F6}" sibTransId="{B0D1CA16-429F-4B6A-A1CF-97E723D905DA}"/>
    <dgm:cxn modelId="{6F2F78F5-CBE5-4931-A712-1B313353F146}" type="presOf" srcId="{6789F109-0FC7-4EB6-8594-4986A488CDAD}" destId="{250B1810-AFB1-41D6-94E0-A3BFDF7F47F8}" srcOrd="0" destOrd="0" presId="urn:microsoft.com/office/officeart/2005/8/layout/hList1"/>
    <dgm:cxn modelId="{1C0DE5B8-DF2C-4BF1-8812-82BB7D05C6FB}" type="presParOf" srcId="{D1590AE7-AA73-44E3-A765-36A24B6A9898}" destId="{DDE7DB56-773E-455F-9C0D-E065920055BD}" srcOrd="0" destOrd="0" presId="urn:microsoft.com/office/officeart/2005/8/layout/hList1"/>
    <dgm:cxn modelId="{1243F251-99E0-4624-B301-B9FE0856BE6E}" type="presParOf" srcId="{DDE7DB56-773E-455F-9C0D-E065920055BD}" destId="{2D6F0970-5E1D-4BBC-B18D-4F1989AEC16F}" srcOrd="0" destOrd="0" presId="urn:microsoft.com/office/officeart/2005/8/layout/hList1"/>
    <dgm:cxn modelId="{9FAACAF4-FFBB-4D93-A847-0ED2EFE04883}" type="presParOf" srcId="{DDE7DB56-773E-455F-9C0D-E065920055BD}" destId="{250B1810-AFB1-41D6-94E0-A3BFDF7F47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F47240D-95D0-4C6B-9695-F3F76CD72A94}" type="doc">
      <dgm:prSet loTypeId="urn:microsoft.com/office/officeart/2005/8/layout/architecture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298EA-00A0-4C08-8F53-0E0DAF3CEA7D}">
      <dgm:prSet/>
      <dgm:spPr/>
      <dgm:t>
        <a:bodyPr/>
        <a:lstStyle/>
        <a:p>
          <a:pPr algn="ctr" rtl="0"/>
          <a:r>
            <a:rPr lang="en-US" dirty="0"/>
            <a:t>American Opportunity Credit</a:t>
          </a:r>
        </a:p>
      </dgm:t>
    </dgm:pt>
    <dgm:pt modelId="{94C42279-46DB-4FEC-AB92-89BD97B63065}" type="parTrans" cxnId="{45ED576B-6D90-4EFC-934B-961D4A1B28FD}">
      <dgm:prSet/>
      <dgm:spPr/>
      <dgm:t>
        <a:bodyPr/>
        <a:lstStyle/>
        <a:p>
          <a:pPr algn="ctr"/>
          <a:endParaRPr lang="en-US"/>
        </a:p>
      </dgm:t>
    </dgm:pt>
    <dgm:pt modelId="{3037302D-4BC8-4E42-95CA-F9DA3C39AAB5}" type="sibTrans" cxnId="{45ED576B-6D90-4EFC-934B-961D4A1B28FD}">
      <dgm:prSet/>
      <dgm:spPr/>
      <dgm:t>
        <a:bodyPr/>
        <a:lstStyle/>
        <a:p>
          <a:pPr algn="ctr"/>
          <a:endParaRPr lang="en-US"/>
        </a:p>
      </dgm:t>
    </dgm:pt>
    <dgm:pt modelId="{11557129-5D79-416E-A2F7-09CD072BB991}">
      <dgm:prSet/>
      <dgm:spPr/>
      <dgm:t>
        <a:bodyPr/>
        <a:lstStyle/>
        <a:p>
          <a:pPr algn="ctr" rtl="0"/>
          <a:r>
            <a:rPr lang="en-US" dirty="0"/>
            <a:t>Lifetime Learning Credit</a:t>
          </a:r>
        </a:p>
      </dgm:t>
    </dgm:pt>
    <dgm:pt modelId="{DFA17DF5-17B0-4A72-966E-CF7275ED8D1E}" type="parTrans" cxnId="{660EA172-724A-4072-8B33-66EE97A5A6AF}">
      <dgm:prSet/>
      <dgm:spPr/>
      <dgm:t>
        <a:bodyPr/>
        <a:lstStyle/>
        <a:p>
          <a:pPr algn="ctr"/>
          <a:endParaRPr lang="en-US"/>
        </a:p>
      </dgm:t>
    </dgm:pt>
    <dgm:pt modelId="{B89BA838-4F32-4EF1-B26A-523BFEB2C819}" type="sibTrans" cxnId="{660EA172-724A-4072-8B33-66EE97A5A6AF}">
      <dgm:prSet/>
      <dgm:spPr/>
      <dgm:t>
        <a:bodyPr/>
        <a:lstStyle/>
        <a:p>
          <a:pPr algn="ctr"/>
          <a:endParaRPr lang="en-US"/>
        </a:p>
      </dgm:t>
    </dgm:pt>
    <dgm:pt modelId="{7AEB1F61-1FDD-420A-A84A-074C727A9E1C}">
      <dgm:prSet/>
      <dgm:spPr/>
      <dgm:t>
        <a:bodyPr/>
        <a:lstStyle/>
        <a:p>
          <a:pPr algn="ctr" rtl="0"/>
          <a:r>
            <a:rPr lang="en-US" dirty="0"/>
            <a:t>Student Loan Interest Deduction</a:t>
          </a:r>
        </a:p>
      </dgm:t>
    </dgm:pt>
    <dgm:pt modelId="{8116960D-E059-401F-96DA-98A791AE021A}" type="parTrans" cxnId="{8510578D-F1F5-4577-979D-83F97DF9D330}">
      <dgm:prSet/>
      <dgm:spPr/>
      <dgm:t>
        <a:bodyPr/>
        <a:lstStyle/>
        <a:p>
          <a:pPr algn="ctr"/>
          <a:endParaRPr lang="en-US"/>
        </a:p>
      </dgm:t>
    </dgm:pt>
    <dgm:pt modelId="{15747DEA-9D0F-44BB-A6E3-CBB8E6D0BC20}" type="sibTrans" cxnId="{8510578D-F1F5-4577-979D-83F97DF9D330}">
      <dgm:prSet/>
      <dgm:spPr/>
      <dgm:t>
        <a:bodyPr/>
        <a:lstStyle/>
        <a:p>
          <a:pPr algn="ctr"/>
          <a:endParaRPr lang="en-US"/>
        </a:p>
      </dgm:t>
    </dgm:pt>
    <dgm:pt modelId="{24BB7009-A794-4CF2-BE0C-86853D408F5E}" type="pres">
      <dgm:prSet presAssocID="{1F47240D-95D0-4C6B-9695-F3F76CD72A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09643C-DA1A-4BCD-B256-D48C73A6F1C4}" type="pres">
      <dgm:prSet presAssocID="{16E298EA-00A0-4C08-8F53-0E0DAF3CEA7D}" presName="vertOne" presStyleCnt="0"/>
      <dgm:spPr/>
    </dgm:pt>
    <dgm:pt modelId="{40482901-E24F-49DE-A0E8-B0C851EABE7F}" type="pres">
      <dgm:prSet presAssocID="{16E298EA-00A0-4C08-8F53-0E0DAF3CEA7D}" presName="txOne" presStyleLbl="node0" presStyleIdx="0" presStyleCnt="3">
        <dgm:presLayoutVars>
          <dgm:chPref val="3"/>
        </dgm:presLayoutVars>
      </dgm:prSet>
      <dgm:spPr/>
    </dgm:pt>
    <dgm:pt modelId="{87DADFE8-6081-4449-BF07-099C29FDFB3A}" type="pres">
      <dgm:prSet presAssocID="{16E298EA-00A0-4C08-8F53-0E0DAF3CEA7D}" presName="horzOne" presStyleCnt="0"/>
      <dgm:spPr/>
    </dgm:pt>
    <dgm:pt modelId="{C5B80696-9F3B-4AD8-8053-CA2E32D44B9F}" type="pres">
      <dgm:prSet presAssocID="{3037302D-4BC8-4E42-95CA-F9DA3C39AAB5}" presName="sibSpaceOne" presStyleCnt="0"/>
      <dgm:spPr/>
    </dgm:pt>
    <dgm:pt modelId="{E1531436-254D-46EC-B79F-0843053F60D5}" type="pres">
      <dgm:prSet presAssocID="{11557129-5D79-416E-A2F7-09CD072BB991}" presName="vertOne" presStyleCnt="0"/>
      <dgm:spPr/>
    </dgm:pt>
    <dgm:pt modelId="{5750541F-7EE5-4A3F-ABA7-68A45CD744C8}" type="pres">
      <dgm:prSet presAssocID="{11557129-5D79-416E-A2F7-09CD072BB991}" presName="txOne" presStyleLbl="node0" presStyleIdx="1" presStyleCnt="3">
        <dgm:presLayoutVars>
          <dgm:chPref val="3"/>
        </dgm:presLayoutVars>
      </dgm:prSet>
      <dgm:spPr/>
    </dgm:pt>
    <dgm:pt modelId="{1CACD613-8E33-4811-96B1-637E46757884}" type="pres">
      <dgm:prSet presAssocID="{11557129-5D79-416E-A2F7-09CD072BB991}" presName="horzOne" presStyleCnt="0"/>
      <dgm:spPr/>
    </dgm:pt>
    <dgm:pt modelId="{F31FA2B9-A26C-40F7-AA86-A9D696B76A43}" type="pres">
      <dgm:prSet presAssocID="{B89BA838-4F32-4EF1-B26A-523BFEB2C819}" presName="sibSpaceOne" presStyleCnt="0"/>
      <dgm:spPr/>
    </dgm:pt>
    <dgm:pt modelId="{B8A4D579-5E9D-4C82-8F4E-A5E3738680D4}" type="pres">
      <dgm:prSet presAssocID="{7AEB1F61-1FDD-420A-A84A-074C727A9E1C}" presName="vertOne" presStyleCnt="0"/>
      <dgm:spPr/>
    </dgm:pt>
    <dgm:pt modelId="{41961921-FC4A-4AA8-BC70-51D33AF92254}" type="pres">
      <dgm:prSet presAssocID="{7AEB1F61-1FDD-420A-A84A-074C727A9E1C}" presName="txOne" presStyleLbl="node0" presStyleIdx="2" presStyleCnt="3">
        <dgm:presLayoutVars>
          <dgm:chPref val="3"/>
        </dgm:presLayoutVars>
      </dgm:prSet>
      <dgm:spPr/>
    </dgm:pt>
    <dgm:pt modelId="{D5CD0F17-84DF-438B-9F4D-CE4223F65C0B}" type="pres">
      <dgm:prSet presAssocID="{7AEB1F61-1FDD-420A-A84A-074C727A9E1C}" presName="horzOne" presStyleCnt="0"/>
      <dgm:spPr/>
    </dgm:pt>
  </dgm:ptLst>
  <dgm:cxnLst>
    <dgm:cxn modelId="{45ED576B-6D90-4EFC-934B-961D4A1B28FD}" srcId="{1F47240D-95D0-4C6B-9695-F3F76CD72A94}" destId="{16E298EA-00A0-4C08-8F53-0E0DAF3CEA7D}" srcOrd="0" destOrd="0" parTransId="{94C42279-46DB-4FEC-AB92-89BD97B63065}" sibTransId="{3037302D-4BC8-4E42-95CA-F9DA3C39AAB5}"/>
    <dgm:cxn modelId="{660EA172-724A-4072-8B33-66EE97A5A6AF}" srcId="{1F47240D-95D0-4C6B-9695-F3F76CD72A94}" destId="{11557129-5D79-416E-A2F7-09CD072BB991}" srcOrd="1" destOrd="0" parTransId="{DFA17DF5-17B0-4A72-966E-CF7275ED8D1E}" sibTransId="{B89BA838-4F32-4EF1-B26A-523BFEB2C819}"/>
    <dgm:cxn modelId="{7CC64B8C-31AA-4BB0-B53F-A9672F7B99ED}" type="presOf" srcId="{7AEB1F61-1FDD-420A-A84A-074C727A9E1C}" destId="{41961921-FC4A-4AA8-BC70-51D33AF92254}" srcOrd="0" destOrd="0" presId="urn:microsoft.com/office/officeart/2005/8/layout/architecture"/>
    <dgm:cxn modelId="{8510578D-F1F5-4577-979D-83F97DF9D330}" srcId="{1F47240D-95D0-4C6B-9695-F3F76CD72A94}" destId="{7AEB1F61-1FDD-420A-A84A-074C727A9E1C}" srcOrd="2" destOrd="0" parTransId="{8116960D-E059-401F-96DA-98A791AE021A}" sibTransId="{15747DEA-9D0F-44BB-A6E3-CBB8E6D0BC20}"/>
    <dgm:cxn modelId="{8C3F8698-A657-49AA-975D-276D3D2D43ED}" type="presOf" srcId="{1F47240D-95D0-4C6B-9695-F3F76CD72A94}" destId="{24BB7009-A794-4CF2-BE0C-86853D408F5E}" srcOrd="0" destOrd="0" presId="urn:microsoft.com/office/officeart/2005/8/layout/architecture"/>
    <dgm:cxn modelId="{05CD7CC7-FCEE-453B-852E-2DE121B9DD12}" type="presOf" srcId="{16E298EA-00A0-4C08-8F53-0E0DAF3CEA7D}" destId="{40482901-E24F-49DE-A0E8-B0C851EABE7F}" srcOrd="0" destOrd="0" presId="urn:microsoft.com/office/officeart/2005/8/layout/architecture"/>
    <dgm:cxn modelId="{E911A5F4-0EC6-44B2-8A98-F8A7C3065745}" type="presOf" srcId="{11557129-5D79-416E-A2F7-09CD072BB991}" destId="{5750541F-7EE5-4A3F-ABA7-68A45CD744C8}" srcOrd="0" destOrd="0" presId="urn:microsoft.com/office/officeart/2005/8/layout/architecture"/>
    <dgm:cxn modelId="{A98C88B3-E84C-47C7-B182-1010774B26E7}" type="presParOf" srcId="{24BB7009-A794-4CF2-BE0C-86853D408F5E}" destId="{9A09643C-DA1A-4BCD-B256-D48C73A6F1C4}" srcOrd="0" destOrd="0" presId="urn:microsoft.com/office/officeart/2005/8/layout/architecture"/>
    <dgm:cxn modelId="{8AED65BA-28A2-4812-BD4A-38547AEB7F2E}" type="presParOf" srcId="{9A09643C-DA1A-4BCD-B256-D48C73A6F1C4}" destId="{40482901-E24F-49DE-A0E8-B0C851EABE7F}" srcOrd="0" destOrd="0" presId="urn:microsoft.com/office/officeart/2005/8/layout/architecture"/>
    <dgm:cxn modelId="{EC03078E-F56B-4C22-BEAB-15164FDC9D8A}" type="presParOf" srcId="{9A09643C-DA1A-4BCD-B256-D48C73A6F1C4}" destId="{87DADFE8-6081-4449-BF07-099C29FDFB3A}" srcOrd="1" destOrd="0" presId="urn:microsoft.com/office/officeart/2005/8/layout/architecture"/>
    <dgm:cxn modelId="{DEF9CF66-5D44-4875-A249-640BA0B868BE}" type="presParOf" srcId="{24BB7009-A794-4CF2-BE0C-86853D408F5E}" destId="{C5B80696-9F3B-4AD8-8053-CA2E32D44B9F}" srcOrd="1" destOrd="0" presId="urn:microsoft.com/office/officeart/2005/8/layout/architecture"/>
    <dgm:cxn modelId="{19FBF58B-2C36-4D50-B6C2-3DFA786206A1}" type="presParOf" srcId="{24BB7009-A794-4CF2-BE0C-86853D408F5E}" destId="{E1531436-254D-46EC-B79F-0843053F60D5}" srcOrd="2" destOrd="0" presId="urn:microsoft.com/office/officeart/2005/8/layout/architecture"/>
    <dgm:cxn modelId="{6EC634D9-A399-47A1-BBB7-4BAC504E78FD}" type="presParOf" srcId="{E1531436-254D-46EC-B79F-0843053F60D5}" destId="{5750541F-7EE5-4A3F-ABA7-68A45CD744C8}" srcOrd="0" destOrd="0" presId="urn:microsoft.com/office/officeart/2005/8/layout/architecture"/>
    <dgm:cxn modelId="{4989D580-AA4C-4715-BD92-6787A70102E9}" type="presParOf" srcId="{E1531436-254D-46EC-B79F-0843053F60D5}" destId="{1CACD613-8E33-4811-96B1-637E46757884}" srcOrd="1" destOrd="0" presId="urn:microsoft.com/office/officeart/2005/8/layout/architecture"/>
    <dgm:cxn modelId="{EC9F5C7B-F5EF-4E46-82AA-E9CECE083273}" type="presParOf" srcId="{24BB7009-A794-4CF2-BE0C-86853D408F5E}" destId="{F31FA2B9-A26C-40F7-AA86-A9D696B76A43}" srcOrd="3" destOrd="0" presId="urn:microsoft.com/office/officeart/2005/8/layout/architecture"/>
    <dgm:cxn modelId="{E4C1BBCC-F5B1-4F9A-AE9D-2D0A22303E5B}" type="presParOf" srcId="{24BB7009-A794-4CF2-BE0C-86853D408F5E}" destId="{B8A4D579-5E9D-4C82-8F4E-A5E3738680D4}" srcOrd="4" destOrd="0" presId="urn:microsoft.com/office/officeart/2005/8/layout/architecture"/>
    <dgm:cxn modelId="{ADC1CBF4-C758-455A-A6DF-ADF0E31273B9}" type="presParOf" srcId="{B8A4D579-5E9D-4C82-8F4E-A5E3738680D4}" destId="{41961921-FC4A-4AA8-BC70-51D33AF92254}" srcOrd="0" destOrd="0" presId="urn:microsoft.com/office/officeart/2005/8/layout/architecture"/>
    <dgm:cxn modelId="{2E0D7AB9-DBA0-466F-8098-7CA5DA7F8D32}" type="presParOf" srcId="{B8A4D579-5E9D-4C82-8F4E-A5E3738680D4}" destId="{D5CD0F17-84DF-438B-9F4D-CE4223F65C0B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EC5AA75-DACE-4201-9EAA-D8DE7967274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F7A765-D3EE-4F6D-B1AE-DABC1555D4D8}">
      <dgm:prSet/>
      <dgm:spPr/>
      <dgm:t>
        <a:bodyPr/>
        <a:lstStyle/>
        <a:p>
          <a:pPr rtl="0"/>
          <a:r>
            <a:rPr lang="en-US"/>
            <a:t>Open up checking and savings accounts </a:t>
          </a:r>
        </a:p>
      </dgm:t>
    </dgm:pt>
    <dgm:pt modelId="{6DC162B3-FE72-48DA-B85A-FDC9FE141067}" type="parTrans" cxnId="{9D13762A-11A6-40B7-9EE1-8527569B005A}">
      <dgm:prSet/>
      <dgm:spPr/>
      <dgm:t>
        <a:bodyPr/>
        <a:lstStyle/>
        <a:p>
          <a:endParaRPr lang="en-US"/>
        </a:p>
      </dgm:t>
    </dgm:pt>
    <dgm:pt modelId="{D2C9038C-1374-410A-AF93-08FAA3B05457}" type="sibTrans" cxnId="{9D13762A-11A6-40B7-9EE1-8527569B005A}">
      <dgm:prSet/>
      <dgm:spPr/>
      <dgm:t>
        <a:bodyPr/>
        <a:lstStyle/>
        <a:p>
          <a:endParaRPr lang="en-US"/>
        </a:p>
      </dgm:t>
    </dgm:pt>
    <dgm:pt modelId="{5A13A63B-A8D8-4F59-A9C8-65EE0A631745}">
      <dgm:prSet/>
      <dgm:spPr/>
      <dgm:t>
        <a:bodyPr/>
        <a:lstStyle/>
        <a:p>
          <a:pPr rtl="0"/>
          <a:r>
            <a:rPr lang="en-US" dirty="0"/>
            <a:t>Make your monthly payments for loans and services on time each month </a:t>
          </a:r>
        </a:p>
      </dgm:t>
    </dgm:pt>
    <dgm:pt modelId="{D39CA410-689F-487C-A0BD-21AA0CF7A173}" type="parTrans" cxnId="{D7B795FF-4849-45C8-A7BE-AE3DBAFC7A55}">
      <dgm:prSet/>
      <dgm:spPr/>
      <dgm:t>
        <a:bodyPr/>
        <a:lstStyle/>
        <a:p>
          <a:endParaRPr lang="en-US"/>
        </a:p>
      </dgm:t>
    </dgm:pt>
    <dgm:pt modelId="{8EFBFCA5-DAAE-46C9-BA6F-C01C66BBD3A3}" type="sibTrans" cxnId="{D7B795FF-4849-45C8-A7BE-AE3DBAFC7A55}">
      <dgm:prSet/>
      <dgm:spPr/>
      <dgm:t>
        <a:bodyPr/>
        <a:lstStyle/>
        <a:p>
          <a:endParaRPr lang="en-US"/>
        </a:p>
      </dgm:t>
    </dgm:pt>
    <dgm:pt modelId="{5AF1CB53-0B1D-4E41-A650-F02C7F16F3E2}">
      <dgm:prSet/>
      <dgm:spPr/>
      <dgm:t>
        <a:bodyPr/>
        <a:lstStyle/>
        <a:p>
          <a:pPr rtl="0"/>
          <a:r>
            <a:rPr lang="en-US"/>
            <a:t>Make a list of your values and set your goals to help you maintain those values </a:t>
          </a:r>
        </a:p>
      </dgm:t>
    </dgm:pt>
    <dgm:pt modelId="{A22B9FEF-E966-4B86-AB22-3BC74DB806B7}" type="parTrans" cxnId="{040424B0-C502-4B79-9A35-B06821ED34EC}">
      <dgm:prSet/>
      <dgm:spPr/>
      <dgm:t>
        <a:bodyPr/>
        <a:lstStyle/>
        <a:p>
          <a:endParaRPr lang="en-US"/>
        </a:p>
      </dgm:t>
    </dgm:pt>
    <dgm:pt modelId="{6365BA5C-6AE4-47A4-BA7F-424927BE9E9E}" type="sibTrans" cxnId="{040424B0-C502-4B79-9A35-B06821ED34EC}">
      <dgm:prSet/>
      <dgm:spPr/>
      <dgm:t>
        <a:bodyPr/>
        <a:lstStyle/>
        <a:p>
          <a:endParaRPr lang="en-US"/>
        </a:p>
      </dgm:t>
    </dgm:pt>
    <dgm:pt modelId="{EC8ABC3D-3955-41BD-ADDB-A28F2C661707}">
      <dgm:prSet/>
      <dgm:spPr/>
      <dgm:t>
        <a:bodyPr/>
        <a:lstStyle/>
        <a:p>
          <a:pPr rtl="0"/>
          <a:r>
            <a:rPr lang="en-US"/>
            <a:t>Create a spending plan that meets your "wants" as well as your "needs" </a:t>
          </a:r>
        </a:p>
      </dgm:t>
    </dgm:pt>
    <dgm:pt modelId="{CD4889F3-9050-4163-B1A5-AF4886B07538}" type="parTrans" cxnId="{94D55A58-C35F-4D21-A5BE-304C1FD86408}">
      <dgm:prSet/>
      <dgm:spPr/>
      <dgm:t>
        <a:bodyPr/>
        <a:lstStyle/>
        <a:p>
          <a:endParaRPr lang="en-US"/>
        </a:p>
      </dgm:t>
    </dgm:pt>
    <dgm:pt modelId="{97B72D8C-2133-4654-8C22-9203B0632923}" type="sibTrans" cxnId="{94D55A58-C35F-4D21-A5BE-304C1FD86408}">
      <dgm:prSet/>
      <dgm:spPr/>
      <dgm:t>
        <a:bodyPr/>
        <a:lstStyle/>
        <a:p>
          <a:endParaRPr lang="en-US"/>
        </a:p>
      </dgm:t>
    </dgm:pt>
    <dgm:pt modelId="{2C338AEB-041D-4371-A5CF-27AAE43F870E}">
      <dgm:prSet/>
      <dgm:spPr/>
      <dgm:t>
        <a:bodyPr/>
        <a:lstStyle/>
        <a:p>
          <a:pPr rtl="0"/>
          <a:r>
            <a:rPr lang="en-US"/>
            <a:t>Review your credit report once a year to make sure it is accurate </a:t>
          </a:r>
        </a:p>
      </dgm:t>
    </dgm:pt>
    <dgm:pt modelId="{B9244C7C-61F7-4D48-8F29-81BBC57F93FD}" type="parTrans" cxnId="{2A3DB538-1365-4230-9B8B-2795F48A5A9C}">
      <dgm:prSet/>
      <dgm:spPr/>
      <dgm:t>
        <a:bodyPr/>
        <a:lstStyle/>
        <a:p>
          <a:endParaRPr lang="en-US"/>
        </a:p>
      </dgm:t>
    </dgm:pt>
    <dgm:pt modelId="{BAFE79A2-B902-47C4-9A68-C5B6C1F9037D}" type="sibTrans" cxnId="{2A3DB538-1365-4230-9B8B-2795F48A5A9C}">
      <dgm:prSet/>
      <dgm:spPr/>
      <dgm:t>
        <a:bodyPr/>
        <a:lstStyle/>
        <a:p>
          <a:endParaRPr lang="en-US"/>
        </a:p>
      </dgm:t>
    </dgm:pt>
    <dgm:pt modelId="{F4A54803-8123-437B-AB20-EFE1D18EEDD9}">
      <dgm:prSet/>
      <dgm:spPr/>
      <dgm:t>
        <a:bodyPr/>
        <a:lstStyle/>
        <a:p>
          <a:pPr rtl="0"/>
          <a:r>
            <a:rPr lang="en-US"/>
            <a:t>Contact your creditors if you are having trouble making payments</a:t>
          </a:r>
        </a:p>
      </dgm:t>
    </dgm:pt>
    <dgm:pt modelId="{77C4D681-E170-4171-BA4B-D4768A070849}" type="parTrans" cxnId="{FA0D15CF-BBDC-4A6F-87D9-5590FBA0B4C5}">
      <dgm:prSet/>
      <dgm:spPr/>
      <dgm:t>
        <a:bodyPr/>
        <a:lstStyle/>
        <a:p>
          <a:endParaRPr lang="en-US"/>
        </a:p>
      </dgm:t>
    </dgm:pt>
    <dgm:pt modelId="{151E2181-9177-42BA-AB6B-A231F4AC992F}" type="sibTrans" cxnId="{FA0D15CF-BBDC-4A6F-87D9-5590FBA0B4C5}">
      <dgm:prSet/>
      <dgm:spPr/>
      <dgm:t>
        <a:bodyPr/>
        <a:lstStyle/>
        <a:p>
          <a:endParaRPr lang="en-US"/>
        </a:p>
      </dgm:t>
    </dgm:pt>
    <dgm:pt modelId="{526DF23D-5C10-4C44-870B-4F314B8A2739}" type="pres">
      <dgm:prSet presAssocID="{3EC5AA75-DACE-4201-9EAA-D8DE79672748}" presName="diagram" presStyleCnt="0">
        <dgm:presLayoutVars>
          <dgm:dir/>
          <dgm:resizeHandles val="exact"/>
        </dgm:presLayoutVars>
      </dgm:prSet>
      <dgm:spPr/>
    </dgm:pt>
    <dgm:pt modelId="{E7B8B689-BF67-4542-A311-88954750DC3E}" type="pres">
      <dgm:prSet presAssocID="{53F7A765-D3EE-4F6D-B1AE-DABC1555D4D8}" presName="node" presStyleLbl="node1" presStyleIdx="0" presStyleCnt="6">
        <dgm:presLayoutVars>
          <dgm:bulletEnabled val="1"/>
        </dgm:presLayoutVars>
      </dgm:prSet>
      <dgm:spPr/>
    </dgm:pt>
    <dgm:pt modelId="{CE2FC95B-1068-4D2A-9AAF-072345FCDC96}" type="pres">
      <dgm:prSet presAssocID="{D2C9038C-1374-410A-AF93-08FAA3B05457}" presName="sibTrans" presStyleCnt="0"/>
      <dgm:spPr/>
    </dgm:pt>
    <dgm:pt modelId="{7D9DE8E7-C164-48AC-9536-5F997A9FEF95}" type="pres">
      <dgm:prSet presAssocID="{5A13A63B-A8D8-4F59-A9C8-65EE0A631745}" presName="node" presStyleLbl="node1" presStyleIdx="1" presStyleCnt="6">
        <dgm:presLayoutVars>
          <dgm:bulletEnabled val="1"/>
        </dgm:presLayoutVars>
      </dgm:prSet>
      <dgm:spPr/>
    </dgm:pt>
    <dgm:pt modelId="{FE5D6E54-78D5-448F-A8EC-77ED50A888E4}" type="pres">
      <dgm:prSet presAssocID="{8EFBFCA5-DAAE-46C9-BA6F-C01C66BBD3A3}" presName="sibTrans" presStyleCnt="0"/>
      <dgm:spPr/>
    </dgm:pt>
    <dgm:pt modelId="{D88DD23C-61C3-4E11-9565-D90510C9C751}" type="pres">
      <dgm:prSet presAssocID="{5AF1CB53-0B1D-4E41-A650-F02C7F16F3E2}" presName="node" presStyleLbl="node1" presStyleIdx="2" presStyleCnt="6">
        <dgm:presLayoutVars>
          <dgm:bulletEnabled val="1"/>
        </dgm:presLayoutVars>
      </dgm:prSet>
      <dgm:spPr/>
    </dgm:pt>
    <dgm:pt modelId="{B82CD997-3A73-4D16-BC10-D2E48D91BC60}" type="pres">
      <dgm:prSet presAssocID="{6365BA5C-6AE4-47A4-BA7F-424927BE9E9E}" presName="sibTrans" presStyleCnt="0"/>
      <dgm:spPr/>
    </dgm:pt>
    <dgm:pt modelId="{790B58F6-B88D-4FAC-A1DE-DF6FB6C2EE85}" type="pres">
      <dgm:prSet presAssocID="{EC8ABC3D-3955-41BD-ADDB-A28F2C661707}" presName="node" presStyleLbl="node1" presStyleIdx="3" presStyleCnt="6">
        <dgm:presLayoutVars>
          <dgm:bulletEnabled val="1"/>
        </dgm:presLayoutVars>
      </dgm:prSet>
      <dgm:spPr/>
    </dgm:pt>
    <dgm:pt modelId="{045C1F8D-158F-493A-AF39-D07B0C596255}" type="pres">
      <dgm:prSet presAssocID="{97B72D8C-2133-4654-8C22-9203B0632923}" presName="sibTrans" presStyleCnt="0"/>
      <dgm:spPr/>
    </dgm:pt>
    <dgm:pt modelId="{DD1D9490-3D0C-4F1A-AB13-6FD3C526DC18}" type="pres">
      <dgm:prSet presAssocID="{2C338AEB-041D-4371-A5CF-27AAE43F870E}" presName="node" presStyleLbl="node1" presStyleIdx="4" presStyleCnt="6">
        <dgm:presLayoutVars>
          <dgm:bulletEnabled val="1"/>
        </dgm:presLayoutVars>
      </dgm:prSet>
      <dgm:spPr/>
    </dgm:pt>
    <dgm:pt modelId="{E30404F5-6EDC-4509-9670-66308BB4056B}" type="pres">
      <dgm:prSet presAssocID="{BAFE79A2-B902-47C4-9A68-C5B6C1F9037D}" presName="sibTrans" presStyleCnt="0"/>
      <dgm:spPr/>
    </dgm:pt>
    <dgm:pt modelId="{C45C69EF-C3F6-4EE1-9CE6-D7B7C51F6FB4}" type="pres">
      <dgm:prSet presAssocID="{F4A54803-8123-437B-AB20-EFE1D18EEDD9}" presName="node" presStyleLbl="node1" presStyleIdx="5" presStyleCnt="6">
        <dgm:presLayoutVars>
          <dgm:bulletEnabled val="1"/>
        </dgm:presLayoutVars>
      </dgm:prSet>
      <dgm:spPr/>
    </dgm:pt>
  </dgm:ptLst>
  <dgm:cxnLst>
    <dgm:cxn modelId="{EB546B0F-B92A-4260-974C-75A7E8582CF0}" type="presOf" srcId="{5A13A63B-A8D8-4F59-A9C8-65EE0A631745}" destId="{7D9DE8E7-C164-48AC-9536-5F997A9FEF95}" srcOrd="0" destOrd="0" presId="urn:microsoft.com/office/officeart/2005/8/layout/default"/>
    <dgm:cxn modelId="{85DF0B24-2467-47CA-9544-02928C809B97}" type="presOf" srcId="{2C338AEB-041D-4371-A5CF-27AAE43F870E}" destId="{DD1D9490-3D0C-4F1A-AB13-6FD3C526DC18}" srcOrd="0" destOrd="0" presId="urn:microsoft.com/office/officeart/2005/8/layout/default"/>
    <dgm:cxn modelId="{E61E0425-5385-4961-9907-5B4A749D53D6}" type="presOf" srcId="{F4A54803-8123-437B-AB20-EFE1D18EEDD9}" destId="{C45C69EF-C3F6-4EE1-9CE6-D7B7C51F6FB4}" srcOrd="0" destOrd="0" presId="urn:microsoft.com/office/officeart/2005/8/layout/default"/>
    <dgm:cxn modelId="{9D13762A-11A6-40B7-9EE1-8527569B005A}" srcId="{3EC5AA75-DACE-4201-9EAA-D8DE79672748}" destId="{53F7A765-D3EE-4F6D-B1AE-DABC1555D4D8}" srcOrd="0" destOrd="0" parTransId="{6DC162B3-FE72-48DA-B85A-FDC9FE141067}" sibTransId="{D2C9038C-1374-410A-AF93-08FAA3B05457}"/>
    <dgm:cxn modelId="{195F9E34-4E7C-4952-81E4-EDD16A60B009}" type="presOf" srcId="{53F7A765-D3EE-4F6D-B1AE-DABC1555D4D8}" destId="{E7B8B689-BF67-4542-A311-88954750DC3E}" srcOrd="0" destOrd="0" presId="urn:microsoft.com/office/officeart/2005/8/layout/default"/>
    <dgm:cxn modelId="{2A3DB538-1365-4230-9B8B-2795F48A5A9C}" srcId="{3EC5AA75-DACE-4201-9EAA-D8DE79672748}" destId="{2C338AEB-041D-4371-A5CF-27AAE43F870E}" srcOrd="4" destOrd="0" parTransId="{B9244C7C-61F7-4D48-8F29-81BBC57F93FD}" sibTransId="{BAFE79A2-B902-47C4-9A68-C5B6C1F9037D}"/>
    <dgm:cxn modelId="{0E62594C-F7C6-4625-B04A-1A4479801DB1}" type="presOf" srcId="{5AF1CB53-0B1D-4E41-A650-F02C7F16F3E2}" destId="{D88DD23C-61C3-4E11-9565-D90510C9C751}" srcOrd="0" destOrd="0" presId="urn:microsoft.com/office/officeart/2005/8/layout/default"/>
    <dgm:cxn modelId="{285CAD70-FF17-4914-B8D2-1C806566AA84}" type="presOf" srcId="{EC8ABC3D-3955-41BD-ADDB-A28F2C661707}" destId="{790B58F6-B88D-4FAC-A1DE-DF6FB6C2EE85}" srcOrd="0" destOrd="0" presId="urn:microsoft.com/office/officeart/2005/8/layout/default"/>
    <dgm:cxn modelId="{94D55A58-C35F-4D21-A5BE-304C1FD86408}" srcId="{3EC5AA75-DACE-4201-9EAA-D8DE79672748}" destId="{EC8ABC3D-3955-41BD-ADDB-A28F2C661707}" srcOrd="3" destOrd="0" parTransId="{CD4889F3-9050-4163-B1A5-AF4886B07538}" sibTransId="{97B72D8C-2133-4654-8C22-9203B0632923}"/>
    <dgm:cxn modelId="{040424B0-C502-4B79-9A35-B06821ED34EC}" srcId="{3EC5AA75-DACE-4201-9EAA-D8DE79672748}" destId="{5AF1CB53-0B1D-4E41-A650-F02C7F16F3E2}" srcOrd="2" destOrd="0" parTransId="{A22B9FEF-E966-4B86-AB22-3BC74DB806B7}" sibTransId="{6365BA5C-6AE4-47A4-BA7F-424927BE9E9E}"/>
    <dgm:cxn modelId="{FA0D15CF-BBDC-4A6F-87D9-5590FBA0B4C5}" srcId="{3EC5AA75-DACE-4201-9EAA-D8DE79672748}" destId="{F4A54803-8123-437B-AB20-EFE1D18EEDD9}" srcOrd="5" destOrd="0" parTransId="{77C4D681-E170-4171-BA4B-D4768A070849}" sibTransId="{151E2181-9177-42BA-AB6B-A231F4AC992F}"/>
    <dgm:cxn modelId="{76D236D9-A805-4611-95CC-75C9A41F8B8B}" type="presOf" srcId="{3EC5AA75-DACE-4201-9EAA-D8DE79672748}" destId="{526DF23D-5C10-4C44-870B-4F314B8A2739}" srcOrd="0" destOrd="0" presId="urn:microsoft.com/office/officeart/2005/8/layout/default"/>
    <dgm:cxn modelId="{D7B795FF-4849-45C8-A7BE-AE3DBAFC7A55}" srcId="{3EC5AA75-DACE-4201-9EAA-D8DE79672748}" destId="{5A13A63B-A8D8-4F59-A9C8-65EE0A631745}" srcOrd="1" destOrd="0" parTransId="{D39CA410-689F-487C-A0BD-21AA0CF7A173}" sibTransId="{8EFBFCA5-DAAE-46C9-BA6F-C01C66BBD3A3}"/>
    <dgm:cxn modelId="{84761FD6-51F5-43F8-9959-8A9B8238ED7C}" type="presParOf" srcId="{526DF23D-5C10-4C44-870B-4F314B8A2739}" destId="{E7B8B689-BF67-4542-A311-88954750DC3E}" srcOrd="0" destOrd="0" presId="urn:microsoft.com/office/officeart/2005/8/layout/default"/>
    <dgm:cxn modelId="{18EBEF74-E05A-42FF-8895-F64899A7379A}" type="presParOf" srcId="{526DF23D-5C10-4C44-870B-4F314B8A2739}" destId="{CE2FC95B-1068-4D2A-9AAF-072345FCDC96}" srcOrd="1" destOrd="0" presId="urn:microsoft.com/office/officeart/2005/8/layout/default"/>
    <dgm:cxn modelId="{F30A2C93-DEE6-4AFE-ABE4-3DEC6B224EEB}" type="presParOf" srcId="{526DF23D-5C10-4C44-870B-4F314B8A2739}" destId="{7D9DE8E7-C164-48AC-9536-5F997A9FEF95}" srcOrd="2" destOrd="0" presId="urn:microsoft.com/office/officeart/2005/8/layout/default"/>
    <dgm:cxn modelId="{87C20B54-9CFC-455C-8221-7341EAB95917}" type="presParOf" srcId="{526DF23D-5C10-4C44-870B-4F314B8A2739}" destId="{FE5D6E54-78D5-448F-A8EC-77ED50A888E4}" srcOrd="3" destOrd="0" presId="urn:microsoft.com/office/officeart/2005/8/layout/default"/>
    <dgm:cxn modelId="{DF19913A-66D1-487F-9BA3-978E1C797E3A}" type="presParOf" srcId="{526DF23D-5C10-4C44-870B-4F314B8A2739}" destId="{D88DD23C-61C3-4E11-9565-D90510C9C751}" srcOrd="4" destOrd="0" presId="urn:microsoft.com/office/officeart/2005/8/layout/default"/>
    <dgm:cxn modelId="{AECE18CE-C90B-48B6-B3C5-592AADA714BB}" type="presParOf" srcId="{526DF23D-5C10-4C44-870B-4F314B8A2739}" destId="{B82CD997-3A73-4D16-BC10-D2E48D91BC60}" srcOrd="5" destOrd="0" presId="urn:microsoft.com/office/officeart/2005/8/layout/default"/>
    <dgm:cxn modelId="{62727166-8327-401E-9704-95B4D6FB3824}" type="presParOf" srcId="{526DF23D-5C10-4C44-870B-4F314B8A2739}" destId="{790B58F6-B88D-4FAC-A1DE-DF6FB6C2EE85}" srcOrd="6" destOrd="0" presId="urn:microsoft.com/office/officeart/2005/8/layout/default"/>
    <dgm:cxn modelId="{3FA72E4E-8968-45EA-81D2-A9C3A3F620EE}" type="presParOf" srcId="{526DF23D-5C10-4C44-870B-4F314B8A2739}" destId="{045C1F8D-158F-493A-AF39-D07B0C596255}" srcOrd="7" destOrd="0" presId="urn:microsoft.com/office/officeart/2005/8/layout/default"/>
    <dgm:cxn modelId="{FDFA9558-9E35-4136-9418-B2770F2D7942}" type="presParOf" srcId="{526DF23D-5C10-4C44-870B-4F314B8A2739}" destId="{DD1D9490-3D0C-4F1A-AB13-6FD3C526DC18}" srcOrd="8" destOrd="0" presId="urn:microsoft.com/office/officeart/2005/8/layout/default"/>
    <dgm:cxn modelId="{B3CC19AE-F35A-481F-B716-BB33AFF2DA18}" type="presParOf" srcId="{526DF23D-5C10-4C44-870B-4F314B8A2739}" destId="{E30404F5-6EDC-4509-9670-66308BB4056B}" srcOrd="9" destOrd="0" presId="urn:microsoft.com/office/officeart/2005/8/layout/default"/>
    <dgm:cxn modelId="{82DFE86B-2EF4-4398-8ABA-B190160358B1}" type="presParOf" srcId="{526DF23D-5C10-4C44-870B-4F314B8A2739}" destId="{C45C69EF-C3F6-4EE1-9CE6-D7B7C51F6F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AAB37-D888-4013-B29B-C3DEF658ACCB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FC5A4-046C-409F-9D7B-C2891E844970}">
      <dgm:prSet phldrT="[Text]"/>
      <dgm:spPr/>
      <dgm:t>
        <a:bodyPr/>
        <a:lstStyle/>
        <a:p>
          <a:r>
            <a:rPr lang="en-US"/>
            <a:t>The MPN:</a:t>
          </a:r>
        </a:p>
      </dgm:t>
    </dgm:pt>
    <dgm:pt modelId="{8F3BE103-91CF-4A77-9642-674BC202AD08}" type="parTrans" cxnId="{016DC0F2-806B-424F-B164-1BBBE46587CB}">
      <dgm:prSet/>
      <dgm:spPr/>
      <dgm:t>
        <a:bodyPr/>
        <a:lstStyle/>
        <a:p>
          <a:endParaRPr lang="en-US"/>
        </a:p>
      </dgm:t>
    </dgm:pt>
    <dgm:pt modelId="{8946A043-780C-442B-9063-19D6B93CC60A}" type="sibTrans" cxnId="{016DC0F2-806B-424F-B164-1BBBE46587CB}">
      <dgm:prSet/>
      <dgm:spPr/>
      <dgm:t>
        <a:bodyPr/>
        <a:lstStyle/>
        <a:p>
          <a:endParaRPr lang="en-US"/>
        </a:p>
      </dgm:t>
    </dgm:pt>
    <dgm:pt modelId="{DE533856-BE2F-48F4-BA1D-A73ECF816C9A}">
      <dgm:prSet/>
      <dgm:spPr/>
      <dgm:t>
        <a:bodyPr/>
        <a:lstStyle/>
        <a:p>
          <a:r>
            <a:rPr lang="en-US" dirty="0"/>
            <a:t>Is a binding legal agreement to indicate your commitment to repay your student loan(s)</a:t>
          </a:r>
        </a:p>
      </dgm:t>
    </dgm:pt>
    <dgm:pt modelId="{4C3DA6F9-0EB9-47B3-B1E0-88BB01B18ED3}" type="parTrans" cxnId="{C023F769-4BC1-474F-B10A-ABD6EF1EAFA3}">
      <dgm:prSet/>
      <dgm:spPr/>
      <dgm:t>
        <a:bodyPr/>
        <a:lstStyle/>
        <a:p>
          <a:endParaRPr lang="en-US"/>
        </a:p>
      </dgm:t>
    </dgm:pt>
    <dgm:pt modelId="{74E03F9F-E299-467C-8341-363A23240FD2}" type="sibTrans" cxnId="{C023F769-4BC1-474F-B10A-ABD6EF1EAFA3}">
      <dgm:prSet/>
      <dgm:spPr/>
      <dgm:t>
        <a:bodyPr/>
        <a:lstStyle/>
        <a:p>
          <a:endParaRPr lang="en-US"/>
        </a:p>
      </dgm:t>
    </dgm:pt>
    <dgm:pt modelId="{29C4C6FF-E615-4850-BD4C-46A67A68B666}">
      <dgm:prSet/>
      <dgm:spPr/>
      <dgm:t>
        <a:bodyPr/>
        <a:lstStyle/>
        <a:p>
          <a:r>
            <a:rPr lang="en-US" dirty="0"/>
            <a:t>May be used for multiple loans up to 10 years (depending on your school)</a:t>
          </a:r>
        </a:p>
      </dgm:t>
    </dgm:pt>
    <dgm:pt modelId="{8A5D4ED0-B1A7-4A0C-992F-182662ABC902}" type="parTrans" cxnId="{8C67FFDB-783A-4884-9116-660CD841784F}">
      <dgm:prSet/>
      <dgm:spPr/>
      <dgm:t>
        <a:bodyPr/>
        <a:lstStyle/>
        <a:p>
          <a:endParaRPr lang="en-US"/>
        </a:p>
      </dgm:t>
    </dgm:pt>
    <dgm:pt modelId="{E948EFAA-10B2-43BB-8451-F2993C5EA9A1}" type="sibTrans" cxnId="{8C67FFDB-783A-4884-9116-660CD841784F}">
      <dgm:prSet/>
      <dgm:spPr/>
      <dgm:t>
        <a:bodyPr/>
        <a:lstStyle/>
        <a:p>
          <a:endParaRPr lang="en-US"/>
        </a:p>
      </dgm:t>
    </dgm:pt>
    <dgm:pt modelId="{65414C1C-360B-4F02-801F-7EEFAF791DBC}">
      <dgm:prSet/>
      <dgm:spPr/>
      <dgm:t>
        <a:bodyPr/>
        <a:lstStyle/>
        <a:p>
          <a:r>
            <a:rPr lang="en-US" dirty="0"/>
            <a:t>Makes the borrowing process easier for borrowers and schools</a:t>
          </a:r>
        </a:p>
      </dgm:t>
    </dgm:pt>
    <dgm:pt modelId="{16678B0E-14C7-4572-9B10-F3D56AE783BC}" type="parTrans" cxnId="{CE0966BE-1269-4BD4-8183-D6B282E6CCBE}">
      <dgm:prSet/>
      <dgm:spPr/>
      <dgm:t>
        <a:bodyPr/>
        <a:lstStyle/>
        <a:p>
          <a:endParaRPr lang="en-US"/>
        </a:p>
      </dgm:t>
    </dgm:pt>
    <dgm:pt modelId="{D4AB6A27-C86F-48F0-A6A6-74EE2103D535}" type="sibTrans" cxnId="{CE0966BE-1269-4BD4-8183-D6B282E6CCBE}">
      <dgm:prSet/>
      <dgm:spPr/>
      <dgm:t>
        <a:bodyPr/>
        <a:lstStyle/>
        <a:p>
          <a:endParaRPr lang="en-US"/>
        </a:p>
      </dgm:t>
    </dgm:pt>
    <dgm:pt modelId="{B4CE5C6B-496B-40EA-B345-C0C4435ABA61}">
      <dgm:prSet/>
      <dgm:spPr/>
      <dgm:t>
        <a:bodyPr/>
        <a:lstStyle/>
        <a:p>
          <a:r>
            <a:rPr lang="en-US" dirty="0"/>
            <a:t>May be revoked</a:t>
          </a:r>
        </a:p>
      </dgm:t>
    </dgm:pt>
    <dgm:pt modelId="{7D081A9E-7B27-4EAA-9DD8-6743D9E927AC}" type="parTrans" cxnId="{002A3051-2DE2-4D57-8BE6-09F7E753DEF2}">
      <dgm:prSet/>
      <dgm:spPr/>
      <dgm:t>
        <a:bodyPr/>
        <a:lstStyle/>
        <a:p>
          <a:endParaRPr lang="en-US"/>
        </a:p>
      </dgm:t>
    </dgm:pt>
    <dgm:pt modelId="{B7A8BD33-53F0-41DE-A2B8-AC176655C341}" type="sibTrans" cxnId="{002A3051-2DE2-4D57-8BE6-09F7E753DEF2}">
      <dgm:prSet/>
      <dgm:spPr/>
      <dgm:t>
        <a:bodyPr/>
        <a:lstStyle/>
        <a:p>
          <a:endParaRPr lang="en-US"/>
        </a:p>
      </dgm:t>
    </dgm:pt>
    <dgm:pt modelId="{E9CAF8A4-37F4-4BD6-9D39-3F857F8E25A4}" type="pres">
      <dgm:prSet presAssocID="{E92AAB37-D888-4013-B29B-C3DEF658ACCB}" presName="Name0" presStyleCnt="0">
        <dgm:presLayoutVars>
          <dgm:dir/>
          <dgm:animLvl val="lvl"/>
          <dgm:resizeHandles val="exact"/>
        </dgm:presLayoutVars>
      </dgm:prSet>
      <dgm:spPr/>
    </dgm:pt>
    <dgm:pt modelId="{3CFC05A6-9FDF-4DEB-A691-9EF516FD4363}" type="pres">
      <dgm:prSet presAssocID="{B34FC5A4-046C-409F-9D7B-C2891E844970}" presName="composite" presStyleCnt="0"/>
      <dgm:spPr/>
    </dgm:pt>
    <dgm:pt modelId="{BCA5A9B3-F25F-47AC-B6FE-4FB18CA4E09D}" type="pres">
      <dgm:prSet presAssocID="{B34FC5A4-046C-409F-9D7B-C2891E844970}" presName="parTx" presStyleLbl="alignNode1" presStyleIdx="0" presStyleCnt="1" custScaleY="83858" custLinFactNeighborY="-28109">
        <dgm:presLayoutVars>
          <dgm:chMax val="0"/>
          <dgm:chPref val="0"/>
          <dgm:bulletEnabled val="1"/>
        </dgm:presLayoutVars>
      </dgm:prSet>
      <dgm:spPr/>
    </dgm:pt>
    <dgm:pt modelId="{EA31E1AA-591D-45B7-8C7C-7B1595B7EE46}" type="pres">
      <dgm:prSet presAssocID="{B34FC5A4-046C-409F-9D7B-C2891E844970}" presName="desTx" presStyleLbl="alignAccFollowNode1" presStyleIdx="0" presStyleCnt="1" custLinFactNeighborY="-1754">
        <dgm:presLayoutVars>
          <dgm:bulletEnabled val="1"/>
        </dgm:presLayoutVars>
      </dgm:prSet>
      <dgm:spPr/>
    </dgm:pt>
  </dgm:ptLst>
  <dgm:cxnLst>
    <dgm:cxn modelId="{D593F40E-91FC-4C1D-BB95-B416191939E3}" type="presOf" srcId="{29C4C6FF-E615-4850-BD4C-46A67A68B666}" destId="{EA31E1AA-591D-45B7-8C7C-7B1595B7EE46}" srcOrd="0" destOrd="1" presId="urn:microsoft.com/office/officeart/2005/8/layout/hList1"/>
    <dgm:cxn modelId="{8F371520-CC25-4163-8507-F9D0E2A7B1EF}" type="presOf" srcId="{B4CE5C6B-496B-40EA-B345-C0C4435ABA61}" destId="{EA31E1AA-591D-45B7-8C7C-7B1595B7EE46}" srcOrd="0" destOrd="3" presId="urn:microsoft.com/office/officeart/2005/8/layout/hList1"/>
    <dgm:cxn modelId="{F1E5135E-9708-4A9A-B642-6DE61123F00B}" type="presOf" srcId="{DE533856-BE2F-48F4-BA1D-A73ECF816C9A}" destId="{EA31E1AA-591D-45B7-8C7C-7B1595B7EE46}" srcOrd="0" destOrd="0" presId="urn:microsoft.com/office/officeart/2005/8/layout/hList1"/>
    <dgm:cxn modelId="{F4578862-B8BB-4AB4-863A-62166F03DE38}" type="presOf" srcId="{65414C1C-360B-4F02-801F-7EEFAF791DBC}" destId="{EA31E1AA-591D-45B7-8C7C-7B1595B7EE46}" srcOrd="0" destOrd="2" presId="urn:microsoft.com/office/officeart/2005/8/layout/hList1"/>
    <dgm:cxn modelId="{C023F769-4BC1-474F-B10A-ABD6EF1EAFA3}" srcId="{B34FC5A4-046C-409F-9D7B-C2891E844970}" destId="{DE533856-BE2F-48F4-BA1D-A73ECF816C9A}" srcOrd="0" destOrd="0" parTransId="{4C3DA6F9-0EB9-47B3-B1E0-88BB01B18ED3}" sibTransId="{74E03F9F-E299-467C-8341-363A23240FD2}"/>
    <dgm:cxn modelId="{002A3051-2DE2-4D57-8BE6-09F7E753DEF2}" srcId="{B34FC5A4-046C-409F-9D7B-C2891E844970}" destId="{B4CE5C6B-496B-40EA-B345-C0C4435ABA61}" srcOrd="3" destOrd="0" parTransId="{7D081A9E-7B27-4EAA-9DD8-6743D9E927AC}" sibTransId="{B7A8BD33-53F0-41DE-A2B8-AC176655C341}"/>
    <dgm:cxn modelId="{CE0966BE-1269-4BD4-8183-D6B282E6CCBE}" srcId="{B34FC5A4-046C-409F-9D7B-C2891E844970}" destId="{65414C1C-360B-4F02-801F-7EEFAF791DBC}" srcOrd="2" destOrd="0" parTransId="{16678B0E-14C7-4572-9B10-F3D56AE783BC}" sibTransId="{D4AB6A27-C86F-48F0-A6A6-74EE2103D535}"/>
    <dgm:cxn modelId="{8C67FFDB-783A-4884-9116-660CD841784F}" srcId="{B34FC5A4-046C-409F-9D7B-C2891E844970}" destId="{29C4C6FF-E615-4850-BD4C-46A67A68B666}" srcOrd="1" destOrd="0" parTransId="{8A5D4ED0-B1A7-4A0C-992F-182662ABC902}" sibTransId="{E948EFAA-10B2-43BB-8451-F2993C5EA9A1}"/>
    <dgm:cxn modelId="{5D2BBDE2-51BC-4045-86EA-F8AF43BC70DE}" type="presOf" srcId="{E92AAB37-D888-4013-B29B-C3DEF658ACCB}" destId="{E9CAF8A4-37F4-4BD6-9D39-3F857F8E25A4}" srcOrd="0" destOrd="0" presId="urn:microsoft.com/office/officeart/2005/8/layout/hList1"/>
    <dgm:cxn modelId="{016DC0F2-806B-424F-B164-1BBBE46587CB}" srcId="{E92AAB37-D888-4013-B29B-C3DEF658ACCB}" destId="{B34FC5A4-046C-409F-9D7B-C2891E844970}" srcOrd="0" destOrd="0" parTransId="{8F3BE103-91CF-4A77-9642-674BC202AD08}" sibTransId="{8946A043-780C-442B-9063-19D6B93CC60A}"/>
    <dgm:cxn modelId="{E521CAFB-290E-460E-9717-55B1C0638C9E}" type="presOf" srcId="{B34FC5A4-046C-409F-9D7B-C2891E844970}" destId="{BCA5A9B3-F25F-47AC-B6FE-4FB18CA4E09D}" srcOrd="0" destOrd="0" presId="urn:microsoft.com/office/officeart/2005/8/layout/hList1"/>
    <dgm:cxn modelId="{10D8213A-29EA-4E95-BA3E-089E7BAB4D7E}" type="presParOf" srcId="{E9CAF8A4-37F4-4BD6-9D39-3F857F8E25A4}" destId="{3CFC05A6-9FDF-4DEB-A691-9EF516FD4363}" srcOrd="0" destOrd="0" presId="urn:microsoft.com/office/officeart/2005/8/layout/hList1"/>
    <dgm:cxn modelId="{304A59BD-EE9A-491F-9B1D-5D74B9A13C1A}" type="presParOf" srcId="{3CFC05A6-9FDF-4DEB-A691-9EF516FD4363}" destId="{BCA5A9B3-F25F-47AC-B6FE-4FB18CA4E09D}" srcOrd="0" destOrd="0" presId="urn:microsoft.com/office/officeart/2005/8/layout/hList1"/>
    <dgm:cxn modelId="{C53AC790-52B2-4E06-820C-D697D0623D7F}" type="presParOf" srcId="{3CFC05A6-9FDF-4DEB-A691-9EF516FD4363}" destId="{EA31E1AA-591D-45B7-8C7C-7B1595B7EE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6F36645-E859-4F65-B678-CA60AA5B2FC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35FB3-A642-40AA-955C-3FBCD816EFDC}">
      <dgm:prSet/>
      <dgm:spPr/>
      <dgm:t>
        <a:bodyPr/>
        <a:lstStyle/>
        <a:p>
          <a:pPr rtl="0"/>
          <a:r>
            <a:rPr lang="en-US" dirty="0"/>
            <a:t>Pay yourself first</a:t>
          </a:r>
        </a:p>
      </dgm:t>
    </dgm:pt>
    <dgm:pt modelId="{35478DD0-7BC9-4BE7-AB0D-FCBAD3CC6EF9}" type="parTrans" cxnId="{1A54D8D5-5852-47AF-8E24-997B9A88189A}">
      <dgm:prSet/>
      <dgm:spPr/>
      <dgm:t>
        <a:bodyPr/>
        <a:lstStyle/>
        <a:p>
          <a:endParaRPr lang="en-US"/>
        </a:p>
      </dgm:t>
    </dgm:pt>
    <dgm:pt modelId="{78E38580-BBAB-4033-A586-1C0EFC0D0B47}" type="sibTrans" cxnId="{1A54D8D5-5852-47AF-8E24-997B9A88189A}">
      <dgm:prSet/>
      <dgm:spPr/>
      <dgm:t>
        <a:bodyPr/>
        <a:lstStyle/>
        <a:p>
          <a:endParaRPr lang="en-US"/>
        </a:p>
      </dgm:t>
    </dgm:pt>
    <dgm:pt modelId="{CB56EAFA-297A-4649-8C8A-53B602EFCB28}">
      <dgm:prSet/>
      <dgm:spPr/>
      <dgm:t>
        <a:bodyPr/>
        <a:lstStyle/>
        <a:p>
          <a:pPr rtl="0"/>
          <a:r>
            <a:rPr lang="en-US"/>
            <a:t>Use direct deposit, if possible</a:t>
          </a:r>
        </a:p>
      </dgm:t>
    </dgm:pt>
    <dgm:pt modelId="{5459CB41-50AD-4430-A9DB-129AFFEE838D}" type="parTrans" cxnId="{46AF8E16-8010-4AE7-90BE-399B8B943FC5}">
      <dgm:prSet/>
      <dgm:spPr/>
      <dgm:t>
        <a:bodyPr/>
        <a:lstStyle/>
        <a:p>
          <a:endParaRPr lang="en-US"/>
        </a:p>
      </dgm:t>
    </dgm:pt>
    <dgm:pt modelId="{E909A39D-AC5E-49DE-8C53-E83A2C01F10C}" type="sibTrans" cxnId="{46AF8E16-8010-4AE7-90BE-399B8B943FC5}">
      <dgm:prSet/>
      <dgm:spPr/>
      <dgm:t>
        <a:bodyPr/>
        <a:lstStyle/>
        <a:p>
          <a:endParaRPr lang="en-US"/>
        </a:p>
      </dgm:t>
    </dgm:pt>
    <dgm:pt modelId="{82B0D434-7E81-450E-8C38-6D37B83CCF4A}">
      <dgm:prSet/>
      <dgm:spPr/>
      <dgm:t>
        <a:bodyPr/>
        <a:lstStyle/>
        <a:p>
          <a:pPr rtl="0"/>
          <a:r>
            <a:rPr lang="en-US" dirty="0"/>
            <a:t>Start an emergency fund</a:t>
          </a:r>
        </a:p>
      </dgm:t>
    </dgm:pt>
    <dgm:pt modelId="{F71AD0C7-CCF1-4991-BC28-C6752277FF89}" type="parTrans" cxnId="{90926BD8-D993-4F4F-8D3E-EB2A2AF3A256}">
      <dgm:prSet/>
      <dgm:spPr/>
      <dgm:t>
        <a:bodyPr/>
        <a:lstStyle/>
        <a:p>
          <a:endParaRPr lang="en-US"/>
        </a:p>
      </dgm:t>
    </dgm:pt>
    <dgm:pt modelId="{E1D526B1-7CCB-436F-AE2F-52C1B7A23471}" type="sibTrans" cxnId="{90926BD8-D993-4F4F-8D3E-EB2A2AF3A256}">
      <dgm:prSet/>
      <dgm:spPr/>
      <dgm:t>
        <a:bodyPr/>
        <a:lstStyle/>
        <a:p>
          <a:endParaRPr lang="en-US"/>
        </a:p>
      </dgm:t>
    </dgm:pt>
    <dgm:pt modelId="{EE8ADD5E-EC38-4FD6-B065-30201927097E}">
      <dgm:prSet/>
      <dgm:spPr/>
      <dgm:t>
        <a:bodyPr/>
        <a:lstStyle/>
        <a:p>
          <a:pPr rtl="0"/>
          <a:r>
            <a:rPr lang="en-US"/>
            <a:t>Save 6 to 12 months of earnings</a:t>
          </a:r>
        </a:p>
      </dgm:t>
    </dgm:pt>
    <dgm:pt modelId="{6315D30E-9447-4F58-A377-AB77D64CE26E}" type="parTrans" cxnId="{4ECD5EC2-9C5B-4D34-96B6-867BE1236781}">
      <dgm:prSet/>
      <dgm:spPr/>
      <dgm:t>
        <a:bodyPr/>
        <a:lstStyle/>
        <a:p>
          <a:endParaRPr lang="en-US"/>
        </a:p>
      </dgm:t>
    </dgm:pt>
    <dgm:pt modelId="{3A8B70E9-6A18-4213-8AD9-37136D98911D}" type="sibTrans" cxnId="{4ECD5EC2-9C5B-4D34-96B6-867BE1236781}">
      <dgm:prSet/>
      <dgm:spPr/>
      <dgm:t>
        <a:bodyPr/>
        <a:lstStyle/>
        <a:p>
          <a:endParaRPr lang="en-US"/>
        </a:p>
      </dgm:t>
    </dgm:pt>
    <dgm:pt modelId="{6D902400-EB09-4DFA-9994-E34C13852F98}" type="pres">
      <dgm:prSet presAssocID="{96F36645-E859-4F65-B678-CA60AA5B2FC4}" presName="linear" presStyleCnt="0">
        <dgm:presLayoutVars>
          <dgm:animLvl val="lvl"/>
          <dgm:resizeHandles val="exact"/>
        </dgm:presLayoutVars>
      </dgm:prSet>
      <dgm:spPr/>
    </dgm:pt>
    <dgm:pt modelId="{7FB90A39-C7FA-4C28-9202-4D8E50228572}" type="pres">
      <dgm:prSet presAssocID="{29E35FB3-A642-40AA-955C-3FBCD816EF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243236-172E-4333-8151-AB72927889E6}" type="pres">
      <dgm:prSet presAssocID="{78E38580-BBAB-4033-A586-1C0EFC0D0B47}" presName="spacer" presStyleCnt="0"/>
      <dgm:spPr/>
    </dgm:pt>
    <dgm:pt modelId="{D45BEDF1-CD38-4A4A-B599-5043A9C91B53}" type="pres">
      <dgm:prSet presAssocID="{CB56EAFA-297A-4649-8C8A-53B602EFCB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C2F3FF-1CC7-4A0A-BBED-769B953C51A6}" type="pres">
      <dgm:prSet presAssocID="{E909A39D-AC5E-49DE-8C53-E83A2C01F10C}" presName="spacer" presStyleCnt="0"/>
      <dgm:spPr/>
    </dgm:pt>
    <dgm:pt modelId="{DA1AE01A-AC3F-4A28-B734-6ADFFE2B72EE}" type="pres">
      <dgm:prSet presAssocID="{82B0D434-7E81-450E-8C38-6D37B83CCF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99B53E-E4BF-4C51-8E02-A243E2E297BF}" type="pres">
      <dgm:prSet presAssocID="{E1D526B1-7CCB-436F-AE2F-52C1B7A23471}" presName="spacer" presStyleCnt="0"/>
      <dgm:spPr/>
    </dgm:pt>
    <dgm:pt modelId="{721231E0-B327-494B-B666-2E1E766EB11A}" type="pres">
      <dgm:prSet presAssocID="{EE8ADD5E-EC38-4FD6-B065-3020192709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AF8E16-8010-4AE7-90BE-399B8B943FC5}" srcId="{96F36645-E859-4F65-B678-CA60AA5B2FC4}" destId="{CB56EAFA-297A-4649-8C8A-53B602EFCB28}" srcOrd="1" destOrd="0" parTransId="{5459CB41-50AD-4430-A9DB-129AFFEE838D}" sibTransId="{E909A39D-AC5E-49DE-8C53-E83A2C01F10C}"/>
    <dgm:cxn modelId="{3792D920-E84C-4AF9-ADD6-3035ED7A72C7}" type="presOf" srcId="{EE8ADD5E-EC38-4FD6-B065-30201927097E}" destId="{721231E0-B327-494B-B666-2E1E766EB11A}" srcOrd="0" destOrd="0" presId="urn:microsoft.com/office/officeart/2005/8/layout/vList2"/>
    <dgm:cxn modelId="{E8CA0D2B-42A8-44A1-9301-3252A4189336}" type="presOf" srcId="{CB56EAFA-297A-4649-8C8A-53B602EFCB28}" destId="{D45BEDF1-CD38-4A4A-B599-5043A9C91B53}" srcOrd="0" destOrd="0" presId="urn:microsoft.com/office/officeart/2005/8/layout/vList2"/>
    <dgm:cxn modelId="{6F8F2F3D-718E-4A1B-A235-A0280A6C2F98}" type="presOf" srcId="{96F36645-E859-4F65-B678-CA60AA5B2FC4}" destId="{6D902400-EB09-4DFA-9994-E34C13852F98}" srcOrd="0" destOrd="0" presId="urn:microsoft.com/office/officeart/2005/8/layout/vList2"/>
    <dgm:cxn modelId="{1B7DAFBC-AC32-4BEB-A6DD-CE6A47C18A8E}" type="presOf" srcId="{29E35FB3-A642-40AA-955C-3FBCD816EFDC}" destId="{7FB90A39-C7FA-4C28-9202-4D8E50228572}" srcOrd="0" destOrd="0" presId="urn:microsoft.com/office/officeart/2005/8/layout/vList2"/>
    <dgm:cxn modelId="{4ECD5EC2-9C5B-4D34-96B6-867BE1236781}" srcId="{96F36645-E859-4F65-B678-CA60AA5B2FC4}" destId="{EE8ADD5E-EC38-4FD6-B065-30201927097E}" srcOrd="3" destOrd="0" parTransId="{6315D30E-9447-4F58-A377-AB77D64CE26E}" sibTransId="{3A8B70E9-6A18-4213-8AD9-37136D98911D}"/>
    <dgm:cxn modelId="{1A54D8D5-5852-47AF-8E24-997B9A88189A}" srcId="{96F36645-E859-4F65-B678-CA60AA5B2FC4}" destId="{29E35FB3-A642-40AA-955C-3FBCD816EFDC}" srcOrd="0" destOrd="0" parTransId="{35478DD0-7BC9-4BE7-AB0D-FCBAD3CC6EF9}" sibTransId="{78E38580-BBAB-4033-A586-1C0EFC0D0B47}"/>
    <dgm:cxn modelId="{90926BD8-D993-4F4F-8D3E-EB2A2AF3A256}" srcId="{96F36645-E859-4F65-B678-CA60AA5B2FC4}" destId="{82B0D434-7E81-450E-8C38-6D37B83CCF4A}" srcOrd="2" destOrd="0" parTransId="{F71AD0C7-CCF1-4991-BC28-C6752277FF89}" sibTransId="{E1D526B1-7CCB-436F-AE2F-52C1B7A23471}"/>
    <dgm:cxn modelId="{2ADC4AEC-F643-4906-86F4-4782BCF9FEDF}" type="presOf" srcId="{82B0D434-7E81-450E-8C38-6D37B83CCF4A}" destId="{DA1AE01A-AC3F-4A28-B734-6ADFFE2B72EE}" srcOrd="0" destOrd="0" presId="urn:microsoft.com/office/officeart/2005/8/layout/vList2"/>
    <dgm:cxn modelId="{9906BE09-DD0A-4284-A1AD-BEF89E0B6FF1}" type="presParOf" srcId="{6D902400-EB09-4DFA-9994-E34C13852F98}" destId="{7FB90A39-C7FA-4C28-9202-4D8E50228572}" srcOrd="0" destOrd="0" presId="urn:microsoft.com/office/officeart/2005/8/layout/vList2"/>
    <dgm:cxn modelId="{5F3E430F-D92C-4EE1-A5F8-E75A850D0793}" type="presParOf" srcId="{6D902400-EB09-4DFA-9994-E34C13852F98}" destId="{E3243236-172E-4333-8151-AB72927889E6}" srcOrd="1" destOrd="0" presId="urn:microsoft.com/office/officeart/2005/8/layout/vList2"/>
    <dgm:cxn modelId="{3877E976-2870-4620-B01C-9C5EAD55D499}" type="presParOf" srcId="{6D902400-EB09-4DFA-9994-E34C13852F98}" destId="{D45BEDF1-CD38-4A4A-B599-5043A9C91B53}" srcOrd="2" destOrd="0" presId="urn:microsoft.com/office/officeart/2005/8/layout/vList2"/>
    <dgm:cxn modelId="{9A644F01-6AF4-4681-A696-FD11958EE6A4}" type="presParOf" srcId="{6D902400-EB09-4DFA-9994-E34C13852F98}" destId="{B0C2F3FF-1CC7-4A0A-BBED-769B953C51A6}" srcOrd="3" destOrd="0" presId="urn:microsoft.com/office/officeart/2005/8/layout/vList2"/>
    <dgm:cxn modelId="{D05221F3-ADCD-455F-8F01-D0F2DF6FF48E}" type="presParOf" srcId="{6D902400-EB09-4DFA-9994-E34C13852F98}" destId="{DA1AE01A-AC3F-4A28-B734-6ADFFE2B72EE}" srcOrd="4" destOrd="0" presId="urn:microsoft.com/office/officeart/2005/8/layout/vList2"/>
    <dgm:cxn modelId="{BBDB5843-DFA4-41E2-B715-CA52643A668D}" type="presParOf" srcId="{6D902400-EB09-4DFA-9994-E34C13852F98}" destId="{1B99B53E-E4BF-4C51-8E02-A243E2E297BF}" srcOrd="5" destOrd="0" presId="urn:microsoft.com/office/officeart/2005/8/layout/vList2"/>
    <dgm:cxn modelId="{D7E96E10-DE6F-49DA-9959-78DC7069548A}" type="presParOf" srcId="{6D902400-EB09-4DFA-9994-E34C13852F98}" destId="{721231E0-B327-494B-B666-2E1E766EB1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C2002C1-FD01-4746-A23B-5007A7D3EBF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4F5F4-5EA7-4407-98B0-A221115ECD44}">
      <dgm:prSet/>
      <dgm:spPr/>
      <dgm:t>
        <a:bodyPr/>
        <a:lstStyle/>
        <a:p>
          <a:pPr rtl="0"/>
          <a:r>
            <a:rPr lang="en-US" dirty="0"/>
            <a:t>Private loans are credit based and may require a co-signer</a:t>
          </a:r>
        </a:p>
      </dgm:t>
    </dgm:pt>
    <dgm:pt modelId="{68005372-5AD1-4F89-BEDE-97F609264D3D}" type="parTrans" cxnId="{2600FDAB-1636-42D1-B358-D0B8A09A1764}">
      <dgm:prSet/>
      <dgm:spPr/>
      <dgm:t>
        <a:bodyPr/>
        <a:lstStyle/>
        <a:p>
          <a:endParaRPr lang="en-US"/>
        </a:p>
      </dgm:t>
    </dgm:pt>
    <dgm:pt modelId="{A639B996-DB3A-44AB-A3B6-510FFF772066}" type="sibTrans" cxnId="{2600FDAB-1636-42D1-B358-D0B8A09A1764}">
      <dgm:prSet/>
      <dgm:spPr/>
      <dgm:t>
        <a:bodyPr/>
        <a:lstStyle/>
        <a:p>
          <a:endParaRPr lang="en-US"/>
        </a:p>
      </dgm:t>
    </dgm:pt>
    <dgm:pt modelId="{AE571BBC-5568-4371-8946-454192C1DEE1}">
      <dgm:prSet/>
      <dgm:spPr/>
      <dgm:t>
        <a:bodyPr/>
        <a:lstStyle/>
        <a:p>
          <a:pPr rtl="0"/>
          <a:r>
            <a:rPr lang="en-US"/>
            <a:t>The interest rate is often based on your credit rating </a:t>
          </a:r>
        </a:p>
      </dgm:t>
    </dgm:pt>
    <dgm:pt modelId="{0137F1A9-3EA4-4A82-AF61-7B52B6E30EBB}" type="parTrans" cxnId="{C649F53B-B30E-446A-A5AA-144F69C650AB}">
      <dgm:prSet/>
      <dgm:spPr/>
      <dgm:t>
        <a:bodyPr/>
        <a:lstStyle/>
        <a:p>
          <a:endParaRPr lang="en-US"/>
        </a:p>
      </dgm:t>
    </dgm:pt>
    <dgm:pt modelId="{C05BBAE1-BA24-4D72-AE48-2768FE529263}" type="sibTrans" cxnId="{C649F53B-B30E-446A-A5AA-144F69C650AB}">
      <dgm:prSet/>
      <dgm:spPr/>
      <dgm:t>
        <a:bodyPr/>
        <a:lstStyle/>
        <a:p>
          <a:endParaRPr lang="en-US"/>
        </a:p>
      </dgm:t>
    </dgm:pt>
    <dgm:pt modelId="{F423F352-30FB-48E1-8DCF-160A0BDEDB4F}">
      <dgm:prSet/>
      <dgm:spPr/>
      <dgm:t>
        <a:bodyPr/>
        <a:lstStyle/>
        <a:p>
          <a:pPr rtl="0"/>
          <a:r>
            <a:rPr lang="en-US"/>
            <a:t>Fees vary among programs</a:t>
          </a:r>
        </a:p>
      </dgm:t>
    </dgm:pt>
    <dgm:pt modelId="{81F37D16-9C8B-421B-9A31-D14EF3961A20}" type="parTrans" cxnId="{F66736E6-7156-42E6-9ED8-E723D69E158D}">
      <dgm:prSet/>
      <dgm:spPr/>
      <dgm:t>
        <a:bodyPr/>
        <a:lstStyle/>
        <a:p>
          <a:endParaRPr lang="en-US"/>
        </a:p>
      </dgm:t>
    </dgm:pt>
    <dgm:pt modelId="{5FADACD9-7909-4BD5-AFDE-515D0A5EAB0E}" type="sibTrans" cxnId="{F66736E6-7156-42E6-9ED8-E723D69E158D}">
      <dgm:prSet/>
      <dgm:spPr/>
      <dgm:t>
        <a:bodyPr/>
        <a:lstStyle/>
        <a:p>
          <a:endParaRPr lang="en-US"/>
        </a:p>
      </dgm:t>
    </dgm:pt>
    <dgm:pt modelId="{6431B595-F1C9-4413-B04B-1B30566DD295}">
      <dgm:prSet/>
      <dgm:spPr/>
      <dgm:t>
        <a:bodyPr/>
        <a:lstStyle/>
        <a:p>
          <a:pPr rtl="0"/>
          <a:r>
            <a:rPr lang="en-US" dirty="0"/>
            <a:t>There is no federal interest subsidy</a:t>
          </a:r>
        </a:p>
      </dgm:t>
    </dgm:pt>
    <dgm:pt modelId="{47F4F9D2-2D63-426A-AB4D-598FCFDEE2A9}" type="parTrans" cxnId="{64BF6192-70C2-4B97-8796-DDD54495B32F}">
      <dgm:prSet/>
      <dgm:spPr/>
      <dgm:t>
        <a:bodyPr/>
        <a:lstStyle/>
        <a:p>
          <a:endParaRPr lang="en-US"/>
        </a:p>
      </dgm:t>
    </dgm:pt>
    <dgm:pt modelId="{477BA2D5-A1A6-4A85-8209-F88DBECA94ED}" type="sibTrans" cxnId="{64BF6192-70C2-4B97-8796-DDD54495B32F}">
      <dgm:prSet/>
      <dgm:spPr/>
      <dgm:t>
        <a:bodyPr/>
        <a:lstStyle/>
        <a:p>
          <a:endParaRPr lang="en-US"/>
        </a:p>
      </dgm:t>
    </dgm:pt>
    <dgm:pt modelId="{BB72B47A-B06D-4AED-931D-F3E73546A20B}">
      <dgm:prSet/>
      <dgm:spPr/>
      <dgm:t>
        <a:bodyPr/>
        <a:lstStyle/>
        <a:p>
          <a:pPr rtl="0"/>
          <a:r>
            <a:rPr lang="en-US" dirty="0"/>
            <a:t>Not all private loan programs have a grace period</a:t>
          </a:r>
        </a:p>
      </dgm:t>
    </dgm:pt>
    <dgm:pt modelId="{CF382195-56F6-4E0F-BC66-F26C8638274E}" type="parTrans" cxnId="{0F616951-A9BC-4A02-90A5-FD4C582EEF3E}">
      <dgm:prSet/>
      <dgm:spPr/>
      <dgm:t>
        <a:bodyPr/>
        <a:lstStyle/>
        <a:p>
          <a:endParaRPr lang="en-US"/>
        </a:p>
      </dgm:t>
    </dgm:pt>
    <dgm:pt modelId="{B204450C-1DB8-4B5B-B52D-D5C3DB768532}" type="sibTrans" cxnId="{0F616951-A9BC-4A02-90A5-FD4C582EEF3E}">
      <dgm:prSet/>
      <dgm:spPr/>
      <dgm:t>
        <a:bodyPr/>
        <a:lstStyle/>
        <a:p>
          <a:endParaRPr lang="en-US"/>
        </a:p>
      </dgm:t>
    </dgm:pt>
    <dgm:pt modelId="{4A27A155-3D94-444D-ADD5-ABF0ED32A4CF}" type="pres">
      <dgm:prSet presAssocID="{EC2002C1-FD01-4746-A23B-5007A7D3EBF2}" presName="linear" presStyleCnt="0">
        <dgm:presLayoutVars>
          <dgm:animLvl val="lvl"/>
          <dgm:resizeHandles val="exact"/>
        </dgm:presLayoutVars>
      </dgm:prSet>
      <dgm:spPr/>
    </dgm:pt>
    <dgm:pt modelId="{773B4E6A-1930-4BA9-9C54-60BFA76A4A96}" type="pres">
      <dgm:prSet presAssocID="{7014F5F4-5EA7-4407-98B0-A221115ECD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71ADAE-8870-40F1-94C0-FE8DF7B4FD65}" type="pres">
      <dgm:prSet presAssocID="{A639B996-DB3A-44AB-A3B6-510FFF772066}" presName="spacer" presStyleCnt="0"/>
      <dgm:spPr/>
    </dgm:pt>
    <dgm:pt modelId="{DC501010-059C-40A7-BE0E-B09D24D8CB95}" type="pres">
      <dgm:prSet presAssocID="{AE571BBC-5568-4371-8946-454192C1DE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201A5A7-D425-4A37-AF71-95EEF9748ACE}" type="pres">
      <dgm:prSet presAssocID="{C05BBAE1-BA24-4D72-AE48-2768FE529263}" presName="spacer" presStyleCnt="0"/>
      <dgm:spPr/>
    </dgm:pt>
    <dgm:pt modelId="{E8041CAF-A6A1-4673-93FD-1F03C04C6173}" type="pres">
      <dgm:prSet presAssocID="{F423F352-30FB-48E1-8DCF-160A0BDEDB4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76E0CE-F8DD-48E4-84F6-E206C43EFEFF}" type="pres">
      <dgm:prSet presAssocID="{5FADACD9-7909-4BD5-AFDE-515D0A5EAB0E}" presName="spacer" presStyleCnt="0"/>
      <dgm:spPr/>
    </dgm:pt>
    <dgm:pt modelId="{C67257FF-D119-4AB7-B51B-8AB6AC497F6D}" type="pres">
      <dgm:prSet presAssocID="{6431B595-F1C9-4413-B04B-1B30566DD2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1A4BC2-59EC-401E-BB3E-0EB896E471A8}" type="pres">
      <dgm:prSet presAssocID="{477BA2D5-A1A6-4A85-8209-F88DBECA94ED}" presName="spacer" presStyleCnt="0"/>
      <dgm:spPr/>
    </dgm:pt>
    <dgm:pt modelId="{A6E003A5-370B-4338-ADE0-AD3F7F2E68B2}" type="pres">
      <dgm:prSet presAssocID="{BB72B47A-B06D-4AED-931D-F3E73546A2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A27033-07F2-4FE6-B434-90EC9EE48433}" type="presOf" srcId="{EC2002C1-FD01-4746-A23B-5007A7D3EBF2}" destId="{4A27A155-3D94-444D-ADD5-ABF0ED32A4CF}" srcOrd="0" destOrd="0" presId="urn:microsoft.com/office/officeart/2005/8/layout/vList2"/>
    <dgm:cxn modelId="{C2762434-E1F5-4B8C-853A-D76EE290341A}" type="presOf" srcId="{7014F5F4-5EA7-4407-98B0-A221115ECD44}" destId="{773B4E6A-1930-4BA9-9C54-60BFA76A4A96}" srcOrd="0" destOrd="0" presId="urn:microsoft.com/office/officeart/2005/8/layout/vList2"/>
    <dgm:cxn modelId="{C649F53B-B30E-446A-A5AA-144F69C650AB}" srcId="{EC2002C1-FD01-4746-A23B-5007A7D3EBF2}" destId="{AE571BBC-5568-4371-8946-454192C1DEE1}" srcOrd="1" destOrd="0" parTransId="{0137F1A9-3EA4-4A82-AF61-7B52B6E30EBB}" sibTransId="{C05BBAE1-BA24-4D72-AE48-2768FE529263}"/>
    <dgm:cxn modelId="{9E168C68-11D6-454A-92AE-680F7311C0E1}" type="presOf" srcId="{6431B595-F1C9-4413-B04B-1B30566DD295}" destId="{C67257FF-D119-4AB7-B51B-8AB6AC497F6D}" srcOrd="0" destOrd="0" presId="urn:microsoft.com/office/officeart/2005/8/layout/vList2"/>
    <dgm:cxn modelId="{5A05CB6A-DB06-4938-A535-E11AF11BEDEA}" type="presOf" srcId="{F423F352-30FB-48E1-8DCF-160A0BDEDB4F}" destId="{E8041CAF-A6A1-4673-93FD-1F03C04C6173}" srcOrd="0" destOrd="0" presId="urn:microsoft.com/office/officeart/2005/8/layout/vList2"/>
    <dgm:cxn modelId="{388AC34E-2FB1-49EF-A265-A3F78EC74DE2}" type="presOf" srcId="{BB72B47A-B06D-4AED-931D-F3E73546A20B}" destId="{A6E003A5-370B-4338-ADE0-AD3F7F2E68B2}" srcOrd="0" destOrd="0" presId="urn:microsoft.com/office/officeart/2005/8/layout/vList2"/>
    <dgm:cxn modelId="{0F616951-A9BC-4A02-90A5-FD4C582EEF3E}" srcId="{EC2002C1-FD01-4746-A23B-5007A7D3EBF2}" destId="{BB72B47A-B06D-4AED-931D-F3E73546A20B}" srcOrd="4" destOrd="0" parTransId="{CF382195-56F6-4E0F-BC66-F26C8638274E}" sibTransId="{B204450C-1DB8-4B5B-B52D-D5C3DB768532}"/>
    <dgm:cxn modelId="{64BF6192-70C2-4B97-8796-DDD54495B32F}" srcId="{EC2002C1-FD01-4746-A23B-5007A7D3EBF2}" destId="{6431B595-F1C9-4413-B04B-1B30566DD295}" srcOrd="3" destOrd="0" parTransId="{47F4F9D2-2D63-426A-AB4D-598FCFDEE2A9}" sibTransId="{477BA2D5-A1A6-4A85-8209-F88DBECA94ED}"/>
    <dgm:cxn modelId="{2600FDAB-1636-42D1-B358-D0B8A09A1764}" srcId="{EC2002C1-FD01-4746-A23B-5007A7D3EBF2}" destId="{7014F5F4-5EA7-4407-98B0-A221115ECD44}" srcOrd="0" destOrd="0" parTransId="{68005372-5AD1-4F89-BEDE-97F609264D3D}" sibTransId="{A639B996-DB3A-44AB-A3B6-510FFF772066}"/>
    <dgm:cxn modelId="{DAA754B7-C79F-422B-88F8-30D7B1F13509}" type="presOf" srcId="{AE571BBC-5568-4371-8946-454192C1DEE1}" destId="{DC501010-059C-40A7-BE0E-B09D24D8CB95}" srcOrd="0" destOrd="0" presId="urn:microsoft.com/office/officeart/2005/8/layout/vList2"/>
    <dgm:cxn modelId="{F66736E6-7156-42E6-9ED8-E723D69E158D}" srcId="{EC2002C1-FD01-4746-A23B-5007A7D3EBF2}" destId="{F423F352-30FB-48E1-8DCF-160A0BDEDB4F}" srcOrd="2" destOrd="0" parTransId="{81F37D16-9C8B-421B-9A31-D14EF3961A20}" sibTransId="{5FADACD9-7909-4BD5-AFDE-515D0A5EAB0E}"/>
    <dgm:cxn modelId="{5D649DA1-B816-44AE-BD31-E5D72A05EDD6}" type="presParOf" srcId="{4A27A155-3D94-444D-ADD5-ABF0ED32A4CF}" destId="{773B4E6A-1930-4BA9-9C54-60BFA76A4A96}" srcOrd="0" destOrd="0" presId="urn:microsoft.com/office/officeart/2005/8/layout/vList2"/>
    <dgm:cxn modelId="{CA35557C-7000-4B19-8FF2-EF8F482994AE}" type="presParOf" srcId="{4A27A155-3D94-444D-ADD5-ABF0ED32A4CF}" destId="{0F71ADAE-8870-40F1-94C0-FE8DF7B4FD65}" srcOrd="1" destOrd="0" presId="urn:microsoft.com/office/officeart/2005/8/layout/vList2"/>
    <dgm:cxn modelId="{B1A2A424-4C00-44AC-9B9E-52458D1A5C21}" type="presParOf" srcId="{4A27A155-3D94-444D-ADD5-ABF0ED32A4CF}" destId="{DC501010-059C-40A7-BE0E-B09D24D8CB95}" srcOrd="2" destOrd="0" presId="urn:microsoft.com/office/officeart/2005/8/layout/vList2"/>
    <dgm:cxn modelId="{9B590C0E-C0ED-4D97-AA94-8E3BC3DA57FB}" type="presParOf" srcId="{4A27A155-3D94-444D-ADD5-ABF0ED32A4CF}" destId="{B201A5A7-D425-4A37-AF71-95EEF9748ACE}" srcOrd="3" destOrd="0" presId="urn:microsoft.com/office/officeart/2005/8/layout/vList2"/>
    <dgm:cxn modelId="{E15A6E85-450F-43ED-BE0A-9A52721353CD}" type="presParOf" srcId="{4A27A155-3D94-444D-ADD5-ABF0ED32A4CF}" destId="{E8041CAF-A6A1-4673-93FD-1F03C04C6173}" srcOrd="4" destOrd="0" presId="urn:microsoft.com/office/officeart/2005/8/layout/vList2"/>
    <dgm:cxn modelId="{A4E42AC3-52ED-4605-A19C-AA9BA5BF5DA7}" type="presParOf" srcId="{4A27A155-3D94-444D-ADD5-ABF0ED32A4CF}" destId="{5576E0CE-F8DD-48E4-84F6-E206C43EFEFF}" srcOrd="5" destOrd="0" presId="urn:microsoft.com/office/officeart/2005/8/layout/vList2"/>
    <dgm:cxn modelId="{91388F52-FD33-48E7-B323-4B11862B829E}" type="presParOf" srcId="{4A27A155-3D94-444D-ADD5-ABF0ED32A4CF}" destId="{C67257FF-D119-4AB7-B51B-8AB6AC497F6D}" srcOrd="6" destOrd="0" presId="urn:microsoft.com/office/officeart/2005/8/layout/vList2"/>
    <dgm:cxn modelId="{710D8967-3560-4776-AD3C-5820CA783E81}" type="presParOf" srcId="{4A27A155-3D94-444D-ADD5-ABF0ED32A4CF}" destId="{FA1A4BC2-59EC-401E-BB3E-0EB896E471A8}" srcOrd="7" destOrd="0" presId="urn:microsoft.com/office/officeart/2005/8/layout/vList2"/>
    <dgm:cxn modelId="{F59BC9A7-65A9-40E7-BE05-AA14783F3847}" type="presParOf" srcId="{4A27A155-3D94-444D-ADD5-ABF0ED32A4CF}" destId="{A6E003A5-370B-4338-ADE0-AD3F7F2E68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139DCA1-E947-4CA0-93CD-370B064AEF9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60581-F797-4D66-90E5-C7DB7D09048C}">
      <dgm:prSet phldrT="[Text]"/>
      <dgm:spPr/>
      <dgm:t>
        <a:bodyPr/>
        <a:lstStyle/>
        <a:p>
          <a:r>
            <a:rPr lang="en-US"/>
            <a:t>A low annual percentage rate </a:t>
          </a:r>
        </a:p>
      </dgm:t>
    </dgm:pt>
    <dgm:pt modelId="{D8D5BC9F-7C7D-4CDB-82B2-53B10B9D249E}" type="parTrans" cxnId="{C4A75997-B85D-4B35-A0AB-734DB9B8AAE1}">
      <dgm:prSet/>
      <dgm:spPr/>
      <dgm:t>
        <a:bodyPr/>
        <a:lstStyle/>
        <a:p>
          <a:endParaRPr lang="en-US"/>
        </a:p>
      </dgm:t>
    </dgm:pt>
    <dgm:pt modelId="{6FDDB00A-F8CA-4500-ADDB-76624E0677F2}" type="sibTrans" cxnId="{C4A75997-B85D-4B35-A0AB-734DB9B8AAE1}">
      <dgm:prSet/>
      <dgm:spPr/>
      <dgm:t>
        <a:bodyPr/>
        <a:lstStyle/>
        <a:p>
          <a:endParaRPr lang="en-US"/>
        </a:p>
      </dgm:t>
    </dgm:pt>
    <dgm:pt modelId="{70295D58-7573-4222-B9CB-2E2CE2D34315}">
      <dgm:prSet/>
      <dgm:spPr/>
      <dgm:t>
        <a:bodyPr/>
        <a:lstStyle/>
        <a:p>
          <a:r>
            <a:rPr lang="en-US"/>
            <a:t>The interest calculation method </a:t>
          </a:r>
          <a:endParaRPr lang="en-US" dirty="0"/>
        </a:p>
      </dgm:t>
    </dgm:pt>
    <dgm:pt modelId="{9A91D98A-513A-4BF8-81C3-24D0F08A83E5}" type="parTrans" cxnId="{B04FF784-A64A-4386-95EF-60D2BCF12493}">
      <dgm:prSet/>
      <dgm:spPr/>
      <dgm:t>
        <a:bodyPr/>
        <a:lstStyle/>
        <a:p>
          <a:endParaRPr lang="en-US"/>
        </a:p>
      </dgm:t>
    </dgm:pt>
    <dgm:pt modelId="{644B929E-63BA-4FA5-B00F-49C44D2AFD2D}" type="sibTrans" cxnId="{B04FF784-A64A-4386-95EF-60D2BCF12493}">
      <dgm:prSet/>
      <dgm:spPr/>
      <dgm:t>
        <a:bodyPr/>
        <a:lstStyle/>
        <a:p>
          <a:endParaRPr lang="en-US"/>
        </a:p>
      </dgm:t>
    </dgm:pt>
    <dgm:pt modelId="{D4B80929-F31F-43EB-969C-DE12596D5ED1}">
      <dgm:prSet/>
      <dgm:spPr/>
      <dgm:t>
        <a:bodyPr/>
        <a:lstStyle/>
        <a:p>
          <a:r>
            <a:rPr lang="en-US"/>
            <a:t>Low or no annual fees </a:t>
          </a:r>
          <a:endParaRPr lang="en-US" dirty="0"/>
        </a:p>
      </dgm:t>
    </dgm:pt>
    <dgm:pt modelId="{D360D2D0-6393-41FC-84A3-AC2D5A024301}" type="parTrans" cxnId="{326D20E0-381D-4122-BC16-B80955F60E00}">
      <dgm:prSet/>
      <dgm:spPr/>
      <dgm:t>
        <a:bodyPr/>
        <a:lstStyle/>
        <a:p>
          <a:endParaRPr lang="en-US"/>
        </a:p>
      </dgm:t>
    </dgm:pt>
    <dgm:pt modelId="{8820BD66-1E1A-43BF-9D29-61EBA23F011B}" type="sibTrans" cxnId="{326D20E0-381D-4122-BC16-B80955F60E00}">
      <dgm:prSet/>
      <dgm:spPr/>
      <dgm:t>
        <a:bodyPr/>
        <a:lstStyle/>
        <a:p>
          <a:endParaRPr lang="en-US"/>
        </a:p>
      </dgm:t>
    </dgm:pt>
    <dgm:pt modelId="{08A2B168-9CD6-4543-AA08-9A4E370A4DD1}">
      <dgm:prSet/>
      <dgm:spPr/>
      <dgm:t>
        <a:bodyPr/>
        <a:lstStyle/>
        <a:p>
          <a:r>
            <a:rPr lang="en-US"/>
            <a:t>A grace period</a:t>
          </a:r>
          <a:endParaRPr lang="en-US" dirty="0"/>
        </a:p>
      </dgm:t>
    </dgm:pt>
    <dgm:pt modelId="{9AC560E8-3979-41CE-952C-9345122088DB}" type="parTrans" cxnId="{36E691A5-BAAC-487F-B165-878A99BA166E}">
      <dgm:prSet/>
      <dgm:spPr/>
      <dgm:t>
        <a:bodyPr/>
        <a:lstStyle/>
        <a:p>
          <a:endParaRPr lang="en-US"/>
        </a:p>
      </dgm:t>
    </dgm:pt>
    <dgm:pt modelId="{7F5AAA11-9B9A-4E23-BD74-107161CBEBFD}" type="sibTrans" cxnId="{36E691A5-BAAC-487F-B165-878A99BA166E}">
      <dgm:prSet/>
      <dgm:spPr/>
      <dgm:t>
        <a:bodyPr/>
        <a:lstStyle/>
        <a:p>
          <a:endParaRPr lang="en-US"/>
        </a:p>
      </dgm:t>
    </dgm:pt>
    <dgm:pt modelId="{E4699CB5-8F84-4667-AD42-ECF219656729}">
      <dgm:prSet/>
      <dgm:spPr/>
      <dgm:t>
        <a:bodyPr/>
        <a:lstStyle/>
        <a:p>
          <a:r>
            <a:rPr lang="en-US"/>
            <a:t>The credit limit</a:t>
          </a:r>
          <a:endParaRPr lang="en-US" dirty="0"/>
        </a:p>
      </dgm:t>
    </dgm:pt>
    <dgm:pt modelId="{A05C9689-49E5-417D-A651-C94FB4F2AFF0}" type="parTrans" cxnId="{829C7D27-217A-4E51-818E-2FA51476BEC9}">
      <dgm:prSet/>
      <dgm:spPr/>
      <dgm:t>
        <a:bodyPr/>
        <a:lstStyle/>
        <a:p>
          <a:endParaRPr lang="en-US"/>
        </a:p>
      </dgm:t>
    </dgm:pt>
    <dgm:pt modelId="{FBC5BA6A-FA14-4506-ABD1-C5B78978DECA}" type="sibTrans" cxnId="{829C7D27-217A-4E51-818E-2FA51476BEC9}">
      <dgm:prSet/>
      <dgm:spPr/>
      <dgm:t>
        <a:bodyPr/>
        <a:lstStyle/>
        <a:p>
          <a:endParaRPr lang="en-US"/>
        </a:p>
      </dgm:t>
    </dgm:pt>
    <dgm:pt modelId="{0919990E-C2CC-4AA3-A477-2F5646AF2C91}">
      <dgm:prSet/>
      <dgm:spPr/>
      <dgm:t>
        <a:bodyPr/>
        <a:lstStyle/>
        <a:p>
          <a:r>
            <a:rPr lang="en-US"/>
            <a:t>Services and features</a:t>
          </a:r>
          <a:endParaRPr lang="en-US" dirty="0"/>
        </a:p>
      </dgm:t>
    </dgm:pt>
    <dgm:pt modelId="{7E353C59-6B1F-491F-9F00-2F893162392B}" type="parTrans" cxnId="{D70AF3A7-DE20-44EC-8BC5-1DB742EEAE4F}">
      <dgm:prSet/>
      <dgm:spPr/>
      <dgm:t>
        <a:bodyPr/>
        <a:lstStyle/>
        <a:p>
          <a:endParaRPr lang="en-US"/>
        </a:p>
      </dgm:t>
    </dgm:pt>
    <dgm:pt modelId="{8E7AE940-8A3C-4E98-8F1B-0036D8DA7D19}" type="sibTrans" cxnId="{D70AF3A7-DE20-44EC-8BC5-1DB742EEAE4F}">
      <dgm:prSet/>
      <dgm:spPr/>
      <dgm:t>
        <a:bodyPr/>
        <a:lstStyle/>
        <a:p>
          <a:endParaRPr lang="en-US"/>
        </a:p>
      </dgm:t>
    </dgm:pt>
    <dgm:pt modelId="{6BD8F23A-203B-4268-AF08-579995F3B1A0}" type="pres">
      <dgm:prSet presAssocID="{1139DCA1-E947-4CA0-93CD-370B064AEF9C}" presName="diagram" presStyleCnt="0">
        <dgm:presLayoutVars>
          <dgm:dir/>
          <dgm:resizeHandles val="exact"/>
        </dgm:presLayoutVars>
      </dgm:prSet>
      <dgm:spPr/>
    </dgm:pt>
    <dgm:pt modelId="{4AB958BA-9648-4389-BAFD-CBCC478912FE}" type="pres">
      <dgm:prSet presAssocID="{51160581-F797-4D66-90E5-C7DB7D09048C}" presName="node" presStyleLbl="node1" presStyleIdx="0" presStyleCnt="6">
        <dgm:presLayoutVars>
          <dgm:bulletEnabled val="1"/>
        </dgm:presLayoutVars>
      </dgm:prSet>
      <dgm:spPr/>
    </dgm:pt>
    <dgm:pt modelId="{18AFFF3B-B45A-4549-B1C9-9009F0FC94F1}" type="pres">
      <dgm:prSet presAssocID="{6FDDB00A-F8CA-4500-ADDB-76624E0677F2}" presName="sibTrans" presStyleCnt="0"/>
      <dgm:spPr/>
    </dgm:pt>
    <dgm:pt modelId="{8F16B366-911A-43E8-A9CB-863210390560}" type="pres">
      <dgm:prSet presAssocID="{70295D58-7573-4222-B9CB-2E2CE2D34315}" presName="node" presStyleLbl="node1" presStyleIdx="1" presStyleCnt="6">
        <dgm:presLayoutVars>
          <dgm:bulletEnabled val="1"/>
        </dgm:presLayoutVars>
      </dgm:prSet>
      <dgm:spPr/>
    </dgm:pt>
    <dgm:pt modelId="{EBFA9B58-9F38-44A6-A626-349A31B56249}" type="pres">
      <dgm:prSet presAssocID="{644B929E-63BA-4FA5-B00F-49C44D2AFD2D}" presName="sibTrans" presStyleCnt="0"/>
      <dgm:spPr/>
    </dgm:pt>
    <dgm:pt modelId="{1C21154F-6AD6-4B50-84D2-2B36C414BEDD}" type="pres">
      <dgm:prSet presAssocID="{D4B80929-F31F-43EB-969C-DE12596D5ED1}" presName="node" presStyleLbl="node1" presStyleIdx="2" presStyleCnt="6">
        <dgm:presLayoutVars>
          <dgm:bulletEnabled val="1"/>
        </dgm:presLayoutVars>
      </dgm:prSet>
      <dgm:spPr/>
    </dgm:pt>
    <dgm:pt modelId="{C1F6BEA0-8FA5-4D63-988F-566EFAA8E6AE}" type="pres">
      <dgm:prSet presAssocID="{8820BD66-1E1A-43BF-9D29-61EBA23F011B}" presName="sibTrans" presStyleCnt="0"/>
      <dgm:spPr/>
    </dgm:pt>
    <dgm:pt modelId="{6304CB2B-8395-4FDC-A5C0-7AB737363779}" type="pres">
      <dgm:prSet presAssocID="{08A2B168-9CD6-4543-AA08-9A4E370A4DD1}" presName="node" presStyleLbl="node1" presStyleIdx="3" presStyleCnt="6">
        <dgm:presLayoutVars>
          <dgm:bulletEnabled val="1"/>
        </dgm:presLayoutVars>
      </dgm:prSet>
      <dgm:spPr/>
    </dgm:pt>
    <dgm:pt modelId="{C05B1C3C-C195-4653-B36E-E52498D9DA29}" type="pres">
      <dgm:prSet presAssocID="{7F5AAA11-9B9A-4E23-BD74-107161CBEBFD}" presName="sibTrans" presStyleCnt="0"/>
      <dgm:spPr/>
    </dgm:pt>
    <dgm:pt modelId="{DD494F54-C7BC-4D18-97E1-B9E7C7D1673A}" type="pres">
      <dgm:prSet presAssocID="{E4699CB5-8F84-4667-AD42-ECF219656729}" presName="node" presStyleLbl="node1" presStyleIdx="4" presStyleCnt="6">
        <dgm:presLayoutVars>
          <dgm:bulletEnabled val="1"/>
        </dgm:presLayoutVars>
      </dgm:prSet>
      <dgm:spPr/>
    </dgm:pt>
    <dgm:pt modelId="{72B0F0C7-A8CC-47C2-9A85-A80DC2147055}" type="pres">
      <dgm:prSet presAssocID="{FBC5BA6A-FA14-4506-ABD1-C5B78978DECA}" presName="sibTrans" presStyleCnt="0"/>
      <dgm:spPr/>
    </dgm:pt>
    <dgm:pt modelId="{A4B4D3A6-1E99-46AA-B9A5-E10E2129C8A8}" type="pres">
      <dgm:prSet presAssocID="{0919990E-C2CC-4AA3-A477-2F5646AF2C91}" presName="node" presStyleLbl="node1" presStyleIdx="5" presStyleCnt="6">
        <dgm:presLayoutVars>
          <dgm:bulletEnabled val="1"/>
        </dgm:presLayoutVars>
      </dgm:prSet>
      <dgm:spPr/>
    </dgm:pt>
  </dgm:ptLst>
  <dgm:cxnLst>
    <dgm:cxn modelId="{41F0F21A-7720-43BE-BF36-814A6020421E}" type="presOf" srcId="{E4699CB5-8F84-4667-AD42-ECF219656729}" destId="{DD494F54-C7BC-4D18-97E1-B9E7C7D1673A}" srcOrd="0" destOrd="0" presId="urn:microsoft.com/office/officeart/2005/8/layout/default"/>
    <dgm:cxn modelId="{829C7D27-217A-4E51-818E-2FA51476BEC9}" srcId="{1139DCA1-E947-4CA0-93CD-370B064AEF9C}" destId="{E4699CB5-8F84-4667-AD42-ECF219656729}" srcOrd="4" destOrd="0" parTransId="{A05C9689-49E5-417D-A651-C94FB4F2AFF0}" sibTransId="{FBC5BA6A-FA14-4506-ABD1-C5B78978DECA}"/>
    <dgm:cxn modelId="{4B0A4E2B-4530-4715-8970-A9D4EDA45F98}" type="presOf" srcId="{0919990E-C2CC-4AA3-A477-2F5646AF2C91}" destId="{A4B4D3A6-1E99-46AA-B9A5-E10E2129C8A8}" srcOrd="0" destOrd="0" presId="urn:microsoft.com/office/officeart/2005/8/layout/default"/>
    <dgm:cxn modelId="{B04FF784-A64A-4386-95EF-60D2BCF12493}" srcId="{1139DCA1-E947-4CA0-93CD-370B064AEF9C}" destId="{70295D58-7573-4222-B9CB-2E2CE2D34315}" srcOrd="1" destOrd="0" parTransId="{9A91D98A-513A-4BF8-81C3-24D0F08A83E5}" sibTransId="{644B929E-63BA-4FA5-B00F-49C44D2AFD2D}"/>
    <dgm:cxn modelId="{2C23B086-98DE-476C-9A65-C1A1C41C4C76}" type="presOf" srcId="{51160581-F797-4D66-90E5-C7DB7D09048C}" destId="{4AB958BA-9648-4389-BAFD-CBCC478912FE}" srcOrd="0" destOrd="0" presId="urn:microsoft.com/office/officeart/2005/8/layout/default"/>
    <dgm:cxn modelId="{6F88DC8E-A0BE-4A6D-B53B-CBDB39114EF2}" type="presOf" srcId="{1139DCA1-E947-4CA0-93CD-370B064AEF9C}" destId="{6BD8F23A-203B-4268-AF08-579995F3B1A0}" srcOrd="0" destOrd="0" presId="urn:microsoft.com/office/officeart/2005/8/layout/default"/>
    <dgm:cxn modelId="{C4A75997-B85D-4B35-A0AB-734DB9B8AAE1}" srcId="{1139DCA1-E947-4CA0-93CD-370B064AEF9C}" destId="{51160581-F797-4D66-90E5-C7DB7D09048C}" srcOrd="0" destOrd="0" parTransId="{D8D5BC9F-7C7D-4CDB-82B2-53B10B9D249E}" sibTransId="{6FDDB00A-F8CA-4500-ADDB-76624E0677F2}"/>
    <dgm:cxn modelId="{36E691A5-BAAC-487F-B165-878A99BA166E}" srcId="{1139DCA1-E947-4CA0-93CD-370B064AEF9C}" destId="{08A2B168-9CD6-4543-AA08-9A4E370A4DD1}" srcOrd="3" destOrd="0" parTransId="{9AC560E8-3979-41CE-952C-9345122088DB}" sibTransId="{7F5AAA11-9B9A-4E23-BD74-107161CBEBFD}"/>
    <dgm:cxn modelId="{D70AF3A7-DE20-44EC-8BC5-1DB742EEAE4F}" srcId="{1139DCA1-E947-4CA0-93CD-370B064AEF9C}" destId="{0919990E-C2CC-4AA3-A477-2F5646AF2C91}" srcOrd="5" destOrd="0" parTransId="{7E353C59-6B1F-491F-9F00-2F893162392B}" sibTransId="{8E7AE940-8A3C-4E98-8F1B-0036D8DA7D19}"/>
    <dgm:cxn modelId="{0FF80EB5-5764-4809-86BF-4EE44EC59E74}" type="presOf" srcId="{70295D58-7573-4222-B9CB-2E2CE2D34315}" destId="{8F16B366-911A-43E8-A9CB-863210390560}" srcOrd="0" destOrd="0" presId="urn:microsoft.com/office/officeart/2005/8/layout/default"/>
    <dgm:cxn modelId="{326D20E0-381D-4122-BC16-B80955F60E00}" srcId="{1139DCA1-E947-4CA0-93CD-370B064AEF9C}" destId="{D4B80929-F31F-43EB-969C-DE12596D5ED1}" srcOrd="2" destOrd="0" parTransId="{D360D2D0-6393-41FC-84A3-AC2D5A024301}" sibTransId="{8820BD66-1E1A-43BF-9D29-61EBA23F011B}"/>
    <dgm:cxn modelId="{93CB71FB-62B0-4A99-AEEF-CDA8F622C247}" type="presOf" srcId="{D4B80929-F31F-43EB-969C-DE12596D5ED1}" destId="{1C21154F-6AD6-4B50-84D2-2B36C414BEDD}" srcOrd="0" destOrd="0" presId="urn:microsoft.com/office/officeart/2005/8/layout/default"/>
    <dgm:cxn modelId="{E9C785FB-5897-4030-867B-875328ED8697}" type="presOf" srcId="{08A2B168-9CD6-4543-AA08-9A4E370A4DD1}" destId="{6304CB2B-8395-4FDC-A5C0-7AB737363779}" srcOrd="0" destOrd="0" presId="urn:microsoft.com/office/officeart/2005/8/layout/default"/>
    <dgm:cxn modelId="{138A377D-136D-472B-98CE-546708B3489A}" type="presParOf" srcId="{6BD8F23A-203B-4268-AF08-579995F3B1A0}" destId="{4AB958BA-9648-4389-BAFD-CBCC478912FE}" srcOrd="0" destOrd="0" presId="urn:microsoft.com/office/officeart/2005/8/layout/default"/>
    <dgm:cxn modelId="{0F3328FD-D69E-4540-9ACF-8528311DD76A}" type="presParOf" srcId="{6BD8F23A-203B-4268-AF08-579995F3B1A0}" destId="{18AFFF3B-B45A-4549-B1C9-9009F0FC94F1}" srcOrd="1" destOrd="0" presId="urn:microsoft.com/office/officeart/2005/8/layout/default"/>
    <dgm:cxn modelId="{CD3F1945-31EE-463B-9FFB-B9EDBD898B81}" type="presParOf" srcId="{6BD8F23A-203B-4268-AF08-579995F3B1A0}" destId="{8F16B366-911A-43E8-A9CB-863210390560}" srcOrd="2" destOrd="0" presId="urn:microsoft.com/office/officeart/2005/8/layout/default"/>
    <dgm:cxn modelId="{B0622C37-0BF9-497A-A864-42A162F303EF}" type="presParOf" srcId="{6BD8F23A-203B-4268-AF08-579995F3B1A0}" destId="{EBFA9B58-9F38-44A6-A626-349A31B56249}" srcOrd="3" destOrd="0" presId="urn:microsoft.com/office/officeart/2005/8/layout/default"/>
    <dgm:cxn modelId="{3E73034D-0822-4E71-B8CE-50D8F7C5D4A5}" type="presParOf" srcId="{6BD8F23A-203B-4268-AF08-579995F3B1A0}" destId="{1C21154F-6AD6-4B50-84D2-2B36C414BEDD}" srcOrd="4" destOrd="0" presId="urn:microsoft.com/office/officeart/2005/8/layout/default"/>
    <dgm:cxn modelId="{DB00504B-91DB-46D9-BD00-2CE953964415}" type="presParOf" srcId="{6BD8F23A-203B-4268-AF08-579995F3B1A0}" destId="{C1F6BEA0-8FA5-4D63-988F-566EFAA8E6AE}" srcOrd="5" destOrd="0" presId="urn:microsoft.com/office/officeart/2005/8/layout/default"/>
    <dgm:cxn modelId="{71F7E704-9BDA-47D4-BB44-2941F72B076D}" type="presParOf" srcId="{6BD8F23A-203B-4268-AF08-579995F3B1A0}" destId="{6304CB2B-8395-4FDC-A5C0-7AB737363779}" srcOrd="6" destOrd="0" presId="urn:microsoft.com/office/officeart/2005/8/layout/default"/>
    <dgm:cxn modelId="{576EE888-BD76-4119-A0D1-DB7254A60CB6}" type="presParOf" srcId="{6BD8F23A-203B-4268-AF08-579995F3B1A0}" destId="{C05B1C3C-C195-4653-B36E-E52498D9DA29}" srcOrd="7" destOrd="0" presId="urn:microsoft.com/office/officeart/2005/8/layout/default"/>
    <dgm:cxn modelId="{91798EF1-2641-4972-BAD5-4C976E1427DD}" type="presParOf" srcId="{6BD8F23A-203B-4268-AF08-579995F3B1A0}" destId="{DD494F54-C7BC-4D18-97E1-B9E7C7D1673A}" srcOrd="8" destOrd="0" presId="urn:microsoft.com/office/officeart/2005/8/layout/default"/>
    <dgm:cxn modelId="{0A1A4EA8-4A44-4105-A4A1-44E00AE6FEA3}" type="presParOf" srcId="{6BD8F23A-203B-4268-AF08-579995F3B1A0}" destId="{72B0F0C7-A8CC-47C2-9A85-A80DC2147055}" srcOrd="9" destOrd="0" presId="urn:microsoft.com/office/officeart/2005/8/layout/default"/>
    <dgm:cxn modelId="{708C9AF4-C2BD-449A-9E95-BC39E9B37DBF}" type="presParOf" srcId="{6BD8F23A-203B-4268-AF08-579995F3B1A0}" destId="{A4B4D3A6-1E99-46AA-B9A5-E10E2129C8A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E333334-FE13-491D-AE7B-2C8621DA7A2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5F955C-9219-4F79-A624-F63A34C47BD8}">
      <dgm:prSet/>
      <dgm:spPr/>
      <dgm:t>
        <a:bodyPr/>
        <a:lstStyle/>
        <a:p>
          <a:pPr rtl="0"/>
          <a:r>
            <a:rPr lang="en-US" dirty="0"/>
            <a:t>Credit reports contain personal information, credit record, and repayment history</a:t>
          </a:r>
        </a:p>
      </dgm:t>
    </dgm:pt>
    <dgm:pt modelId="{B6509C26-65F8-4C28-97EB-E562821896F6}" type="parTrans" cxnId="{E1DD79CF-BBEC-4B26-90C6-B0D530E86162}">
      <dgm:prSet/>
      <dgm:spPr/>
      <dgm:t>
        <a:bodyPr/>
        <a:lstStyle/>
        <a:p>
          <a:endParaRPr lang="en-US"/>
        </a:p>
      </dgm:t>
    </dgm:pt>
    <dgm:pt modelId="{B0D1CA16-429F-4B6A-A1CF-97E723D905DA}" type="sibTrans" cxnId="{E1DD79CF-BBEC-4B26-90C6-B0D530E86162}">
      <dgm:prSet/>
      <dgm:spPr/>
      <dgm:t>
        <a:bodyPr/>
        <a:lstStyle/>
        <a:p>
          <a:endParaRPr lang="en-US"/>
        </a:p>
      </dgm:t>
    </dgm:pt>
    <dgm:pt modelId="{6789F109-0FC7-4EB6-8594-4986A488CDAD}">
      <dgm:prSet/>
      <dgm:spPr/>
      <dgm:t>
        <a:bodyPr/>
        <a:lstStyle/>
        <a:p>
          <a:pPr rtl="0"/>
          <a:r>
            <a:rPr lang="en-US"/>
            <a:t>Most negative information stays on your credit report for seven years, though some bankruptcies remain 10 years. </a:t>
          </a:r>
        </a:p>
      </dgm:t>
    </dgm:pt>
    <dgm:pt modelId="{FFCE3AA5-20F2-48F4-91CC-96A56C91CFFD}" type="parTrans" cxnId="{0AB43330-0D12-44AC-B7DE-45B1F04370A1}">
      <dgm:prSet/>
      <dgm:spPr/>
      <dgm:t>
        <a:bodyPr/>
        <a:lstStyle/>
        <a:p>
          <a:endParaRPr lang="en-US"/>
        </a:p>
      </dgm:t>
    </dgm:pt>
    <dgm:pt modelId="{F71C3121-2C92-4518-BE25-754A1E2BD900}" type="sibTrans" cxnId="{0AB43330-0D12-44AC-B7DE-45B1F04370A1}">
      <dgm:prSet/>
      <dgm:spPr/>
      <dgm:t>
        <a:bodyPr/>
        <a:lstStyle/>
        <a:p>
          <a:endParaRPr lang="en-US"/>
        </a:p>
      </dgm:t>
    </dgm:pt>
    <dgm:pt modelId="{0C218685-570A-435F-A99E-6F4B76997017}">
      <dgm:prSet/>
      <dgm:spPr/>
      <dgm:t>
        <a:bodyPr/>
        <a:lstStyle/>
        <a:p>
          <a:pPr rtl="0"/>
          <a:r>
            <a:rPr lang="en-US" dirty="0"/>
            <a:t>Positive information stays on indefinitely. Inquiries stay on for six months to two years, depending on the type of inquiry. </a:t>
          </a:r>
        </a:p>
      </dgm:t>
    </dgm:pt>
    <dgm:pt modelId="{19A37194-958E-48CC-85F9-A37E1C387971}" type="parTrans" cxnId="{D4F449AC-594D-456B-84F2-5EEA8DCF9191}">
      <dgm:prSet/>
      <dgm:spPr/>
      <dgm:t>
        <a:bodyPr/>
        <a:lstStyle/>
        <a:p>
          <a:endParaRPr lang="en-US"/>
        </a:p>
      </dgm:t>
    </dgm:pt>
    <dgm:pt modelId="{BD1ED46C-6BAF-4F22-8B09-5B0461D03272}" type="sibTrans" cxnId="{D4F449AC-594D-456B-84F2-5EEA8DCF9191}">
      <dgm:prSet/>
      <dgm:spPr/>
      <dgm:t>
        <a:bodyPr/>
        <a:lstStyle/>
        <a:p>
          <a:endParaRPr lang="en-US"/>
        </a:p>
      </dgm:t>
    </dgm:pt>
    <dgm:pt modelId="{D1590AE7-AA73-44E3-A765-36A24B6A9898}" type="pres">
      <dgm:prSet presAssocID="{0E333334-FE13-491D-AE7B-2C8621DA7A2D}" presName="Name0" presStyleCnt="0">
        <dgm:presLayoutVars>
          <dgm:dir/>
          <dgm:animLvl val="lvl"/>
          <dgm:resizeHandles val="exact"/>
        </dgm:presLayoutVars>
      </dgm:prSet>
      <dgm:spPr/>
    </dgm:pt>
    <dgm:pt modelId="{DDE7DB56-773E-455F-9C0D-E065920055BD}" type="pres">
      <dgm:prSet presAssocID="{415F955C-9219-4F79-A624-F63A34C47BD8}" presName="composite" presStyleCnt="0"/>
      <dgm:spPr/>
    </dgm:pt>
    <dgm:pt modelId="{2D6F0970-5E1D-4BBC-B18D-4F1989AEC16F}" type="pres">
      <dgm:prSet presAssocID="{415F955C-9219-4F79-A624-F63A34C47B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50B1810-AFB1-41D6-94E0-A3BFDF7F47F8}" type="pres">
      <dgm:prSet presAssocID="{415F955C-9219-4F79-A624-F63A34C47BD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AB43330-0D12-44AC-B7DE-45B1F04370A1}" srcId="{415F955C-9219-4F79-A624-F63A34C47BD8}" destId="{6789F109-0FC7-4EB6-8594-4986A488CDAD}" srcOrd="0" destOrd="0" parTransId="{FFCE3AA5-20F2-48F4-91CC-96A56C91CFFD}" sibTransId="{F71C3121-2C92-4518-BE25-754A1E2BD900}"/>
    <dgm:cxn modelId="{879A6651-494A-4546-979D-E384E1250DCF}" type="presOf" srcId="{6789F109-0FC7-4EB6-8594-4986A488CDAD}" destId="{250B1810-AFB1-41D6-94E0-A3BFDF7F47F8}" srcOrd="0" destOrd="0" presId="urn:microsoft.com/office/officeart/2005/8/layout/hList1"/>
    <dgm:cxn modelId="{351E5C9B-8651-436D-8B7F-B03BB2EB1F4E}" type="presOf" srcId="{0C218685-570A-435F-A99E-6F4B76997017}" destId="{250B1810-AFB1-41D6-94E0-A3BFDF7F47F8}" srcOrd="0" destOrd="1" presId="urn:microsoft.com/office/officeart/2005/8/layout/hList1"/>
    <dgm:cxn modelId="{D4F449AC-594D-456B-84F2-5EEA8DCF9191}" srcId="{415F955C-9219-4F79-A624-F63A34C47BD8}" destId="{0C218685-570A-435F-A99E-6F4B76997017}" srcOrd="1" destOrd="0" parTransId="{19A37194-958E-48CC-85F9-A37E1C387971}" sibTransId="{BD1ED46C-6BAF-4F22-8B09-5B0461D03272}"/>
    <dgm:cxn modelId="{DC7314CB-B1C3-4B68-B207-2683CBC4D473}" type="presOf" srcId="{415F955C-9219-4F79-A624-F63A34C47BD8}" destId="{2D6F0970-5E1D-4BBC-B18D-4F1989AEC16F}" srcOrd="0" destOrd="0" presId="urn:microsoft.com/office/officeart/2005/8/layout/hList1"/>
    <dgm:cxn modelId="{E1DD79CF-BBEC-4B26-90C6-B0D530E86162}" srcId="{0E333334-FE13-491D-AE7B-2C8621DA7A2D}" destId="{415F955C-9219-4F79-A624-F63A34C47BD8}" srcOrd="0" destOrd="0" parTransId="{B6509C26-65F8-4C28-97EB-E562821896F6}" sibTransId="{B0D1CA16-429F-4B6A-A1CF-97E723D905DA}"/>
    <dgm:cxn modelId="{3E581CF9-7568-4E09-8F0C-D4C5A299DF5B}" type="presOf" srcId="{0E333334-FE13-491D-AE7B-2C8621DA7A2D}" destId="{D1590AE7-AA73-44E3-A765-36A24B6A9898}" srcOrd="0" destOrd="0" presId="urn:microsoft.com/office/officeart/2005/8/layout/hList1"/>
    <dgm:cxn modelId="{B27F9D89-CBA0-494E-82BF-AA4F78BB5E7E}" type="presParOf" srcId="{D1590AE7-AA73-44E3-A765-36A24B6A9898}" destId="{DDE7DB56-773E-455F-9C0D-E065920055BD}" srcOrd="0" destOrd="0" presId="urn:microsoft.com/office/officeart/2005/8/layout/hList1"/>
    <dgm:cxn modelId="{32C6F4E3-0735-4C99-9B11-E9D3CF981631}" type="presParOf" srcId="{DDE7DB56-773E-455F-9C0D-E065920055BD}" destId="{2D6F0970-5E1D-4BBC-B18D-4F1989AEC16F}" srcOrd="0" destOrd="0" presId="urn:microsoft.com/office/officeart/2005/8/layout/hList1"/>
    <dgm:cxn modelId="{C3ED199F-6A36-43BF-9FB2-C0F8939BE21C}" type="presParOf" srcId="{DDE7DB56-773E-455F-9C0D-E065920055BD}" destId="{250B1810-AFB1-41D6-94E0-A3BFDF7F47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DC6E5F7-BB27-4867-912F-87D66DFC923A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29477-73AF-46B5-8BAA-8A46C0AF08D2}">
      <dgm:prSet/>
      <dgm:spPr/>
      <dgm:t>
        <a:bodyPr/>
        <a:lstStyle/>
        <a:p>
          <a:pPr rtl="0"/>
          <a:r>
            <a:rPr lang="en-US" dirty="0"/>
            <a:t>Visit www.AnnualCreditReport.com</a:t>
          </a:r>
        </a:p>
      </dgm:t>
    </dgm:pt>
    <dgm:pt modelId="{870B862F-C018-467F-97A1-E1C6825770F4}" type="parTrans" cxnId="{81D2E1DF-2693-4495-A628-02C0633E20F6}">
      <dgm:prSet/>
      <dgm:spPr/>
      <dgm:t>
        <a:bodyPr/>
        <a:lstStyle/>
        <a:p>
          <a:endParaRPr lang="en-US"/>
        </a:p>
      </dgm:t>
    </dgm:pt>
    <dgm:pt modelId="{9B787FE0-CCB1-44C7-8E1A-D0C7D4549BBA}" type="sibTrans" cxnId="{81D2E1DF-2693-4495-A628-02C0633E20F6}">
      <dgm:prSet/>
      <dgm:spPr/>
      <dgm:t>
        <a:bodyPr/>
        <a:lstStyle/>
        <a:p>
          <a:endParaRPr lang="en-US"/>
        </a:p>
      </dgm:t>
    </dgm:pt>
    <dgm:pt modelId="{C995BF7C-3E65-457E-91C7-E32251384AF0}">
      <dgm:prSet/>
      <dgm:spPr/>
      <dgm:t>
        <a:bodyPr/>
        <a:lstStyle/>
        <a:p>
          <a:pPr rtl="0"/>
          <a:r>
            <a:rPr lang="en-US" dirty="0"/>
            <a:t>View and print one or all credit reports. There are three major credit reporting agencies: Equifax, </a:t>
          </a:r>
          <a:br>
            <a:rPr lang="en-US" dirty="0"/>
          </a:br>
          <a:r>
            <a:rPr lang="en-US" dirty="0"/>
            <a:t>Trans Union, and Experian.</a:t>
          </a:r>
        </a:p>
      </dgm:t>
    </dgm:pt>
    <dgm:pt modelId="{59E57429-FBA8-4F45-A6FB-0085763354D2}" type="parTrans" cxnId="{087BA83B-34E2-40B1-AA3C-A58E4F10A72E}">
      <dgm:prSet/>
      <dgm:spPr/>
      <dgm:t>
        <a:bodyPr/>
        <a:lstStyle/>
        <a:p>
          <a:endParaRPr lang="en-US"/>
        </a:p>
      </dgm:t>
    </dgm:pt>
    <dgm:pt modelId="{FBD7A5D8-0FF6-49FF-87DE-6F05F9819516}" type="sibTrans" cxnId="{087BA83B-34E2-40B1-AA3C-A58E4F10A72E}">
      <dgm:prSet/>
      <dgm:spPr/>
      <dgm:t>
        <a:bodyPr/>
        <a:lstStyle/>
        <a:p>
          <a:endParaRPr lang="en-US"/>
        </a:p>
      </dgm:t>
    </dgm:pt>
    <dgm:pt modelId="{6F92F266-FC61-4678-9427-81444FFCC30F}">
      <dgm:prSet/>
      <dgm:spPr/>
      <dgm:t>
        <a:bodyPr/>
        <a:lstStyle/>
        <a:p>
          <a:pPr rtl="0"/>
          <a:r>
            <a:rPr lang="en-US" dirty="0"/>
            <a:t>Know when fees may apply. You may be charged a fee if you request more than one copy from the same credit reporting agencies within a year or if you request your credit/FICO</a:t>
          </a:r>
          <a:r>
            <a:rPr lang="en-US" baseline="30000" dirty="0"/>
            <a:t>®</a:t>
          </a:r>
          <a:r>
            <a:rPr lang="en-US" dirty="0"/>
            <a:t> score.</a:t>
          </a:r>
        </a:p>
      </dgm:t>
    </dgm:pt>
    <dgm:pt modelId="{D6460C8A-FE0C-4790-9AC7-7AD6EE462790}" type="parTrans" cxnId="{16388394-A702-4328-9554-53B855037AD3}">
      <dgm:prSet/>
      <dgm:spPr/>
      <dgm:t>
        <a:bodyPr/>
        <a:lstStyle/>
        <a:p>
          <a:endParaRPr lang="en-US"/>
        </a:p>
      </dgm:t>
    </dgm:pt>
    <dgm:pt modelId="{FBED1082-E0E9-471A-A2A4-CCC1E401A212}" type="sibTrans" cxnId="{16388394-A702-4328-9554-53B855037AD3}">
      <dgm:prSet/>
      <dgm:spPr/>
      <dgm:t>
        <a:bodyPr/>
        <a:lstStyle/>
        <a:p>
          <a:endParaRPr lang="en-US"/>
        </a:p>
      </dgm:t>
    </dgm:pt>
    <dgm:pt modelId="{46660346-6A49-4700-B1F2-39DF6EBC0190}" type="pres">
      <dgm:prSet presAssocID="{1DC6E5F7-BB27-4867-912F-87D66DFC923A}" presName="Name0" presStyleCnt="0">
        <dgm:presLayoutVars>
          <dgm:dir/>
          <dgm:animLvl val="lvl"/>
          <dgm:resizeHandles val="exact"/>
        </dgm:presLayoutVars>
      </dgm:prSet>
      <dgm:spPr/>
    </dgm:pt>
    <dgm:pt modelId="{A38A7244-2DD9-4014-A9F8-2FBF245EBA48}" type="pres">
      <dgm:prSet presAssocID="{F1C29477-73AF-46B5-8BAA-8A46C0AF08D2}" presName="boxAndChildren" presStyleCnt="0"/>
      <dgm:spPr/>
    </dgm:pt>
    <dgm:pt modelId="{C99D6697-CE1E-4625-BE56-74E9BD0A4DBF}" type="pres">
      <dgm:prSet presAssocID="{F1C29477-73AF-46B5-8BAA-8A46C0AF08D2}" presName="parentTextBox" presStyleLbl="node1" presStyleIdx="0" presStyleCnt="1"/>
      <dgm:spPr/>
    </dgm:pt>
    <dgm:pt modelId="{15AA2F1A-0DA9-48BB-9813-B4996180B1C7}" type="pres">
      <dgm:prSet presAssocID="{F1C29477-73AF-46B5-8BAA-8A46C0AF08D2}" presName="entireBox" presStyleLbl="node1" presStyleIdx="0" presStyleCnt="1"/>
      <dgm:spPr/>
    </dgm:pt>
    <dgm:pt modelId="{E4D036AD-35AC-4AC2-AF19-6E7D6F1D18A1}" type="pres">
      <dgm:prSet presAssocID="{F1C29477-73AF-46B5-8BAA-8A46C0AF08D2}" presName="descendantBox" presStyleCnt="0"/>
      <dgm:spPr/>
    </dgm:pt>
    <dgm:pt modelId="{8CB9F790-027F-41BE-A583-50C6A8A2CEF3}" type="pres">
      <dgm:prSet presAssocID="{C995BF7C-3E65-457E-91C7-E32251384AF0}" presName="childTextBox" presStyleLbl="fgAccFollowNode1" presStyleIdx="0" presStyleCnt="2" custLinFactNeighborY="4348">
        <dgm:presLayoutVars>
          <dgm:bulletEnabled val="1"/>
        </dgm:presLayoutVars>
      </dgm:prSet>
      <dgm:spPr/>
    </dgm:pt>
    <dgm:pt modelId="{1F777757-BABB-42F4-85CE-7DFF3B639963}" type="pres">
      <dgm:prSet presAssocID="{6F92F266-FC61-4678-9427-81444FFCC30F}" presName="childTextBox" presStyleLbl="fgAccFollowNode1" presStyleIdx="1" presStyleCnt="2" custLinFactNeighborY="4348">
        <dgm:presLayoutVars>
          <dgm:bulletEnabled val="1"/>
        </dgm:presLayoutVars>
      </dgm:prSet>
      <dgm:spPr/>
    </dgm:pt>
  </dgm:ptLst>
  <dgm:cxnLst>
    <dgm:cxn modelId="{1E1E192A-ED1E-47F3-A368-16D2D7790784}" type="presOf" srcId="{1DC6E5F7-BB27-4867-912F-87D66DFC923A}" destId="{46660346-6A49-4700-B1F2-39DF6EBC0190}" srcOrd="0" destOrd="0" presId="urn:microsoft.com/office/officeart/2005/8/layout/process4"/>
    <dgm:cxn modelId="{087BA83B-34E2-40B1-AA3C-A58E4F10A72E}" srcId="{F1C29477-73AF-46B5-8BAA-8A46C0AF08D2}" destId="{C995BF7C-3E65-457E-91C7-E32251384AF0}" srcOrd="0" destOrd="0" parTransId="{59E57429-FBA8-4F45-A6FB-0085763354D2}" sibTransId="{FBD7A5D8-0FF6-49FF-87DE-6F05F9819516}"/>
    <dgm:cxn modelId="{2EE05B7F-183A-4708-9BEA-7F69F0305F0D}" type="presOf" srcId="{C995BF7C-3E65-457E-91C7-E32251384AF0}" destId="{8CB9F790-027F-41BE-A583-50C6A8A2CEF3}" srcOrd="0" destOrd="0" presId="urn:microsoft.com/office/officeart/2005/8/layout/process4"/>
    <dgm:cxn modelId="{72FD8990-B7FA-4E38-BF83-5EE0EDB3C1B7}" type="presOf" srcId="{F1C29477-73AF-46B5-8BAA-8A46C0AF08D2}" destId="{C99D6697-CE1E-4625-BE56-74E9BD0A4DBF}" srcOrd="0" destOrd="0" presId="urn:microsoft.com/office/officeart/2005/8/layout/process4"/>
    <dgm:cxn modelId="{16388394-A702-4328-9554-53B855037AD3}" srcId="{F1C29477-73AF-46B5-8BAA-8A46C0AF08D2}" destId="{6F92F266-FC61-4678-9427-81444FFCC30F}" srcOrd="1" destOrd="0" parTransId="{D6460C8A-FE0C-4790-9AC7-7AD6EE462790}" sibTransId="{FBED1082-E0E9-471A-A2A4-CCC1E401A212}"/>
    <dgm:cxn modelId="{81D2E1DF-2693-4495-A628-02C0633E20F6}" srcId="{1DC6E5F7-BB27-4867-912F-87D66DFC923A}" destId="{F1C29477-73AF-46B5-8BAA-8A46C0AF08D2}" srcOrd="0" destOrd="0" parTransId="{870B862F-C018-467F-97A1-E1C6825770F4}" sibTransId="{9B787FE0-CCB1-44C7-8E1A-D0C7D4549BBA}"/>
    <dgm:cxn modelId="{1BF448F6-6E62-45B6-8641-11A8AEB5602F}" type="presOf" srcId="{F1C29477-73AF-46B5-8BAA-8A46C0AF08D2}" destId="{15AA2F1A-0DA9-48BB-9813-B4996180B1C7}" srcOrd="1" destOrd="0" presId="urn:microsoft.com/office/officeart/2005/8/layout/process4"/>
    <dgm:cxn modelId="{D6683CFD-9E18-45A4-84BB-7AE8819D9E17}" type="presOf" srcId="{6F92F266-FC61-4678-9427-81444FFCC30F}" destId="{1F777757-BABB-42F4-85CE-7DFF3B639963}" srcOrd="0" destOrd="0" presId="urn:microsoft.com/office/officeart/2005/8/layout/process4"/>
    <dgm:cxn modelId="{514816E2-4FB4-4328-A1A6-9BB4C50DCFE6}" type="presParOf" srcId="{46660346-6A49-4700-B1F2-39DF6EBC0190}" destId="{A38A7244-2DD9-4014-A9F8-2FBF245EBA48}" srcOrd="0" destOrd="0" presId="urn:microsoft.com/office/officeart/2005/8/layout/process4"/>
    <dgm:cxn modelId="{7E3F308A-4779-44F5-9547-8EA863E33F56}" type="presParOf" srcId="{A38A7244-2DD9-4014-A9F8-2FBF245EBA48}" destId="{C99D6697-CE1E-4625-BE56-74E9BD0A4DBF}" srcOrd="0" destOrd="0" presId="urn:microsoft.com/office/officeart/2005/8/layout/process4"/>
    <dgm:cxn modelId="{E5F5728F-3D6F-4B65-98F4-2E55891A7858}" type="presParOf" srcId="{A38A7244-2DD9-4014-A9F8-2FBF245EBA48}" destId="{15AA2F1A-0DA9-48BB-9813-B4996180B1C7}" srcOrd="1" destOrd="0" presId="urn:microsoft.com/office/officeart/2005/8/layout/process4"/>
    <dgm:cxn modelId="{FF4D4FC6-F4F6-4A46-9849-4F763CE0B726}" type="presParOf" srcId="{A38A7244-2DD9-4014-A9F8-2FBF245EBA48}" destId="{E4D036AD-35AC-4AC2-AF19-6E7D6F1D18A1}" srcOrd="2" destOrd="0" presId="urn:microsoft.com/office/officeart/2005/8/layout/process4"/>
    <dgm:cxn modelId="{0909E6B3-1C07-40D9-8C41-96F8CC573876}" type="presParOf" srcId="{E4D036AD-35AC-4AC2-AF19-6E7D6F1D18A1}" destId="{8CB9F790-027F-41BE-A583-50C6A8A2CEF3}" srcOrd="0" destOrd="0" presId="urn:microsoft.com/office/officeart/2005/8/layout/process4"/>
    <dgm:cxn modelId="{4DB9A0BA-2F72-46C0-BB61-EBE5023D9A05}" type="presParOf" srcId="{E4D036AD-35AC-4AC2-AF19-6E7D6F1D18A1}" destId="{1F777757-BABB-42F4-85CE-7DFF3B63996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4057C-D6C8-437C-B68C-4710E97FA2F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442A9-4D6D-4E28-8B0E-8107ED28F63F}">
      <dgm:prSet/>
      <dgm:spPr/>
      <dgm:t>
        <a:bodyPr/>
        <a:lstStyle/>
        <a:p>
          <a:pPr rtl="0"/>
          <a:r>
            <a:rPr lang="en-US"/>
            <a:t>You may only use student loans for educational expenses.</a:t>
          </a:r>
        </a:p>
      </dgm:t>
    </dgm:pt>
    <dgm:pt modelId="{DB3328B3-4512-4C68-9670-87E08DA06793}" type="parTrans" cxnId="{9C94D3FE-B91B-4660-8F46-B1DC3B439B8B}">
      <dgm:prSet/>
      <dgm:spPr/>
      <dgm:t>
        <a:bodyPr/>
        <a:lstStyle/>
        <a:p>
          <a:endParaRPr lang="en-US"/>
        </a:p>
      </dgm:t>
    </dgm:pt>
    <dgm:pt modelId="{04AF54EA-A386-404A-9152-12FA7E86E138}" type="sibTrans" cxnId="{9C94D3FE-B91B-4660-8F46-B1DC3B439B8B}">
      <dgm:prSet/>
      <dgm:spPr/>
      <dgm:t>
        <a:bodyPr/>
        <a:lstStyle/>
        <a:p>
          <a:endParaRPr lang="en-US"/>
        </a:p>
      </dgm:t>
    </dgm:pt>
    <dgm:pt modelId="{34CE307A-94BA-4261-B4D9-4EB78BC3189C}">
      <dgm:prSet/>
      <dgm:spPr/>
      <dgm:t>
        <a:bodyPr/>
        <a:lstStyle/>
        <a:p>
          <a:pPr rtl="0"/>
          <a:r>
            <a:rPr lang="en-US"/>
            <a:t>You may decline a portion or all of a loan or reject a loan type if you do not want it.</a:t>
          </a:r>
        </a:p>
      </dgm:t>
    </dgm:pt>
    <dgm:pt modelId="{E1BFC598-9465-4B1A-A174-44BA91696DE9}" type="parTrans" cxnId="{1804FD0C-AE71-44E1-90D2-13FB311F2CD9}">
      <dgm:prSet/>
      <dgm:spPr/>
      <dgm:t>
        <a:bodyPr/>
        <a:lstStyle/>
        <a:p>
          <a:endParaRPr lang="en-US"/>
        </a:p>
      </dgm:t>
    </dgm:pt>
    <dgm:pt modelId="{C8579318-E051-460F-80E2-E3E8F03599A3}" type="sibTrans" cxnId="{1804FD0C-AE71-44E1-90D2-13FB311F2CD9}">
      <dgm:prSet/>
      <dgm:spPr/>
      <dgm:t>
        <a:bodyPr/>
        <a:lstStyle/>
        <a:p>
          <a:endParaRPr lang="en-US"/>
        </a:p>
      </dgm:t>
    </dgm:pt>
    <dgm:pt modelId="{CAAC9045-219F-473F-9800-0E4A28C88711}">
      <dgm:prSet/>
      <dgm:spPr/>
      <dgm:t>
        <a:bodyPr/>
        <a:lstStyle/>
        <a:p>
          <a:pPr rtl="0"/>
          <a:r>
            <a:rPr lang="en-US" dirty="0"/>
            <a:t>You may receive your student loan funds in more than one disbursement throughout the loan period.</a:t>
          </a:r>
        </a:p>
      </dgm:t>
    </dgm:pt>
    <dgm:pt modelId="{049491E9-51A9-4E17-A475-665084D6FB02}" type="parTrans" cxnId="{90120570-E547-43A7-A221-A2AB165D4F0E}">
      <dgm:prSet/>
      <dgm:spPr/>
      <dgm:t>
        <a:bodyPr/>
        <a:lstStyle/>
        <a:p>
          <a:endParaRPr lang="en-US"/>
        </a:p>
      </dgm:t>
    </dgm:pt>
    <dgm:pt modelId="{4E693357-22DC-48D5-A92C-3FA006209F50}" type="sibTrans" cxnId="{90120570-E547-43A7-A221-A2AB165D4F0E}">
      <dgm:prSet/>
      <dgm:spPr/>
      <dgm:t>
        <a:bodyPr/>
        <a:lstStyle/>
        <a:p>
          <a:endParaRPr lang="en-US"/>
        </a:p>
      </dgm:t>
    </dgm:pt>
    <dgm:pt modelId="{753BBCFC-2473-40C1-8E35-CB2F0B2E0668}">
      <dgm:prSet/>
      <dgm:spPr/>
      <dgm:t>
        <a:bodyPr/>
        <a:lstStyle/>
        <a:p>
          <a:pPr rtl="0"/>
          <a:r>
            <a:rPr lang="en-US"/>
            <a:t>If you are a first-year undergraduate and a first-time borrower, there may be a waiting period before your loan funds can be released. </a:t>
          </a:r>
        </a:p>
      </dgm:t>
    </dgm:pt>
    <dgm:pt modelId="{561466FC-A724-40A7-979D-6C0FEEAD5210}" type="parTrans" cxnId="{A7F03CE9-A66B-4EED-9C87-DCA782773676}">
      <dgm:prSet/>
      <dgm:spPr/>
      <dgm:t>
        <a:bodyPr/>
        <a:lstStyle/>
        <a:p>
          <a:endParaRPr lang="en-US"/>
        </a:p>
      </dgm:t>
    </dgm:pt>
    <dgm:pt modelId="{EBE16D9E-77B8-43BB-B6A3-1C833994A97D}" type="sibTrans" cxnId="{A7F03CE9-A66B-4EED-9C87-DCA782773676}">
      <dgm:prSet/>
      <dgm:spPr/>
      <dgm:t>
        <a:bodyPr/>
        <a:lstStyle/>
        <a:p>
          <a:endParaRPr lang="en-US"/>
        </a:p>
      </dgm:t>
    </dgm:pt>
    <dgm:pt modelId="{98DD123E-1374-4BC4-B206-245515F4D0C0}">
      <dgm:prSet/>
      <dgm:spPr/>
      <dgm:t>
        <a:bodyPr/>
        <a:lstStyle/>
        <a:p>
          <a:pPr rtl="0"/>
          <a:r>
            <a:rPr lang="en-US"/>
            <a:t>You must complete the renewal FAFSA each year if you want to receive federal financial aid.</a:t>
          </a:r>
        </a:p>
      </dgm:t>
    </dgm:pt>
    <dgm:pt modelId="{3695045C-E977-44F2-B5C4-575EDAD6D1DA}" type="parTrans" cxnId="{AC6AE8F7-DE1E-4CD7-AED3-9A4B903BFEEF}">
      <dgm:prSet/>
      <dgm:spPr/>
      <dgm:t>
        <a:bodyPr/>
        <a:lstStyle/>
        <a:p>
          <a:endParaRPr lang="en-US"/>
        </a:p>
      </dgm:t>
    </dgm:pt>
    <dgm:pt modelId="{34D8F6D8-0AC8-461A-80DB-59054CD742E0}" type="sibTrans" cxnId="{AC6AE8F7-DE1E-4CD7-AED3-9A4B903BFEEF}">
      <dgm:prSet/>
      <dgm:spPr/>
      <dgm:t>
        <a:bodyPr/>
        <a:lstStyle/>
        <a:p>
          <a:endParaRPr lang="en-US"/>
        </a:p>
      </dgm:t>
    </dgm:pt>
    <dgm:pt modelId="{BDD758D3-DB47-4CC3-B71D-6C382733F42D}" type="pres">
      <dgm:prSet presAssocID="{1314057C-D6C8-437C-B68C-4710E97FA2F4}" presName="linear" presStyleCnt="0">
        <dgm:presLayoutVars>
          <dgm:animLvl val="lvl"/>
          <dgm:resizeHandles val="exact"/>
        </dgm:presLayoutVars>
      </dgm:prSet>
      <dgm:spPr/>
    </dgm:pt>
    <dgm:pt modelId="{B920F543-6EEA-44D6-B2FC-3BDE9CDCE90E}" type="pres">
      <dgm:prSet presAssocID="{EEF442A9-4D6D-4E28-8B0E-8107ED28F6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2F6954-2DE2-4BFB-A120-97FAF61C0C58}" type="pres">
      <dgm:prSet presAssocID="{04AF54EA-A386-404A-9152-12FA7E86E138}" presName="spacer" presStyleCnt="0"/>
      <dgm:spPr/>
    </dgm:pt>
    <dgm:pt modelId="{103C7C9E-0305-4C84-AE57-E3D39A5FB64F}" type="pres">
      <dgm:prSet presAssocID="{34CE307A-94BA-4261-B4D9-4EB78BC318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3EC9-5762-4E5F-8B73-1E9DA08DF2D9}" type="pres">
      <dgm:prSet presAssocID="{C8579318-E051-460F-80E2-E3E8F03599A3}" presName="spacer" presStyleCnt="0"/>
      <dgm:spPr/>
    </dgm:pt>
    <dgm:pt modelId="{BD59FA60-967F-4D59-A226-5502F8F3A379}" type="pres">
      <dgm:prSet presAssocID="{CAAC9045-219F-473F-9800-0E4A28C887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6BCD66-CCAD-4FFB-A63B-55DAC1BC59B7}" type="pres">
      <dgm:prSet presAssocID="{4E693357-22DC-48D5-A92C-3FA006209F50}" presName="spacer" presStyleCnt="0"/>
      <dgm:spPr/>
    </dgm:pt>
    <dgm:pt modelId="{2FF6311A-377E-4EE3-9B46-5C38F7629F42}" type="pres">
      <dgm:prSet presAssocID="{753BBCFC-2473-40C1-8E35-CB2F0B2E06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90E2C1-B609-4451-AC1E-F9C23A673FD6}" type="pres">
      <dgm:prSet presAssocID="{EBE16D9E-77B8-43BB-B6A3-1C833994A97D}" presName="spacer" presStyleCnt="0"/>
      <dgm:spPr/>
    </dgm:pt>
    <dgm:pt modelId="{94C8631B-A97C-43A1-B841-65B7AAAB1A17}" type="pres">
      <dgm:prSet presAssocID="{98DD123E-1374-4BC4-B206-245515F4D0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804FD0C-AE71-44E1-90D2-13FB311F2CD9}" srcId="{1314057C-D6C8-437C-B68C-4710E97FA2F4}" destId="{34CE307A-94BA-4261-B4D9-4EB78BC3189C}" srcOrd="1" destOrd="0" parTransId="{E1BFC598-9465-4B1A-A174-44BA91696DE9}" sibTransId="{C8579318-E051-460F-80E2-E3E8F03599A3}"/>
    <dgm:cxn modelId="{E6C96E1B-A95B-4859-B27B-E2F48BBCF8F1}" type="presOf" srcId="{1314057C-D6C8-437C-B68C-4710E97FA2F4}" destId="{BDD758D3-DB47-4CC3-B71D-6C382733F42D}" srcOrd="0" destOrd="0" presId="urn:microsoft.com/office/officeart/2005/8/layout/vList2"/>
    <dgm:cxn modelId="{8D9D5B64-0C57-49FA-8A16-784F7157EF4D}" type="presOf" srcId="{EEF442A9-4D6D-4E28-8B0E-8107ED28F63F}" destId="{B920F543-6EEA-44D6-B2FC-3BDE9CDCE90E}" srcOrd="0" destOrd="0" presId="urn:microsoft.com/office/officeart/2005/8/layout/vList2"/>
    <dgm:cxn modelId="{90120570-E547-43A7-A221-A2AB165D4F0E}" srcId="{1314057C-D6C8-437C-B68C-4710E97FA2F4}" destId="{CAAC9045-219F-473F-9800-0E4A28C88711}" srcOrd="2" destOrd="0" parTransId="{049491E9-51A9-4E17-A475-665084D6FB02}" sibTransId="{4E693357-22DC-48D5-A92C-3FA006209F50}"/>
    <dgm:cxn modelId="{886D267B-FEC2-4675-9528-433C3A4F9038}" type="presOf" srcId="{CAAC9045-219F-473F-9800-0E4A28C88711}" destId="{BD59FA60-967F-4D59-A226-5502F8F3A379}" srcOrd="0" destOrd="0" presId="urn:microsoft.com/office/officeart/2005/8/layout/vList2"/>
    <dgm:cxn modelId="{F0F1DEB1-F506-4914-8702-F9E1928EA8B0}" type="presOf" srcId="{98DD123E-1374-4BC4-B206-245515F4D0C0}" destId="{94C8631B-A97C-43A1-B841-65B7AAAB1A17}" srcOrd="0" destOrd="0" presId="urn:microsoft.com/office/officeart/2005/8/layout/vList2"/>
    <dgm:cxn modelId="{71EE53CC-C871-4D21-80E5-B3371E2A67CD}" type="presOf" srcId="{753BBCFC-2473-40C1-8E35-CB2F0B2E0668}" destId="{2FF6311A-377E-4EE3-9B46-5C38F7629F42}" srcOrd="0" destOrd="0" presId="urn:microsoft.com/office/officeart/2005/8/layout/vList2"/>
    <dgm:cxn modelId="{A7F03CE9-A66B-4EED-9C87-DCA782773676}" srcId="{1314057C-D6C8-437C-B68C-4710E97FA2F4}" destId="{753BBCFC-2473-40C1-8E35-CB2F0B2E0668}" srcOrd="3" destOrd="0" parTransId="{561466FC-A724-40A7-979D-6C0FEEAD5210}" sibTransId="{EBE16D9E-77B8-43BB-B6A3-1C833994A97D}"/>
    <dgm:cxn modelId="{AC6AE8F7-DE1E-4CD7-AED3-9A4B903BFEEF}" srcId="{1314057C-D6C8-437C-B68C-4710E97FA2F4}" destId="{98DD123E-1374-4BC4-B206-245515F4D0C0}" srcOrd="4" destOrd="0" parTransId="{3695045C-E977-44F2-B5C4-575EDAD6D1DA}" sibTransId="{34D8F6D8-0AC8-461A-80DB-59054CD742E0}"/>
    <dgm:cxn modelId="{910C09F8-7842-4AD4-B4CE-E7C4E50322B7}" type="presOf" srcId="{34CE307A-94BA-4261-B4D9-4EB78BC3189C}" destId="{103C7C9E-0305-4C84-AE57-E3D39A5FB64F}" srcOrd="0" destOrd="0" presId="urn:microsoft.com/office/officeart/2005/8/layout/vList2"/>
    <dgm:cxn modelId="{9C94D3FE-B91B-4660-8F46-B1DC3B439B8B}" srcId="{1314057C-D6C8-437C-B68C-4710E97FA2F4}" destId="{EEF442A9-4D6D-4E28-8B0E-8107ED28F63F}" srcOrd="0" destOrd="0" parTransId="{DB3328B3-4512-4C68-9670-87E08DA06793}" sibTransId="{04AF54EA-A386-404A-9152-12FA7E86E138}"/>
    <dgm:cxn modelId="{CF9E1AB8-7E9E-46D6-81C7-7CD17623C6B9}" type="presParOf" srcId="{BDD758D3-DB47-4CC3-B71D-6C382733F42D}" destId="{B920F543-6EEA-44D6-B2FC-3BDE9CDCE90E}" srcOrd="0" destOrd="0" presId="urn:microsoft.com/office/officeart/2005/8/layout/vList2"/>
    <dgm:cxn modelId="{253BDBEE-D181-4D03-B570-3C7DF07859E6}" type="presParOf" srcId="{BDD758D3-DB47-4CC3-B71D-6C382733F42D}" destId="{EF2F6954-2DE2-4BFB-A120-97FAF61C0C58}" srcOrd="1" destOrd="0" presId="urn:microsoft.com/office/officeart/2005/8/layout/vList2"/>
    <dgm:cxn modelId="{2D9E2F0F-135E-4277-8A18-18ED54A5CB0B}" type="presParOf" srcId="{BDD758D3-DB47-4CC3-B71D-6C382733F42D}" destId="{103C7C9E-0305-4C84-AE57-E3D39A5FB64F}" srcOrd="2" destOrd="0" presId="urn:microsoft.com/office/officeart/2005/8/layout/vList2"/>
    <dgm:cxn modelId="{AC45995C-3854-4A87-818A-EEEA8F9E7C2E}" type="presParOf" srcId="{BDD758D3-DB47-4CC3-B71D-6C382733F42D}" destId="{8B013EC9-5762-4E5F-8B73-1E9DA08DF2D9}" srcOrd="3" destOrd="0" presId="urn:microsoft.com/office/officeart/2005/8/layout/vList2"/>
    <dgm:cxn modelId="{E47F384C-CF90-4F05-BB41-F18AE182D34D}" type="presParOf" srcId="{BDD758D3-DB47-4CC3-B71D-6C382733F42D}" destId="{BD59FA60-967F-4D59-A226-5502F8F3A379}" srcOrd="4" destOrd="0" presId="urn:microsoft.com/office/officeart/2005/8/layout/vList2"/>
    <dgm:cxn modelId="{E1C34377-488B-47D8-A516-D2F981D3BEFE}" type="presParOf" srcId="{BDD758D3-DB47-4CC3-B71D-6C382733F42D}" destId="{D16BCD66-CCAD-4FFB-A63B-55DAC1BC59B7}" srcOrd="5" destOrd="0" presId="urn:microsoft.com/office/officeart/2005/8/layout/vList2"/>
    <dgm:cxn modelId="{8485249D-039E-401F-B670-35C0BB345C4E}" type="presParOf" srcId="{BDD758D3-DB47-4CC3-B71D-6C382733F42D}" destId="{2FF6311A-377E-4EE3-9B46-5C38F7629F42}" srcOrd="6" destOrd="0" presId="urn:microsoft.com/office/officeart/2005/8/layout/vList2"/>
    <dgm:cxn modelId="{0B202C17-5FCA-4EC6-82A1-136DE9C81477}" type="presParOf" srcId="{BDD758D3-DB47-4CC3-B71D-6C382733F42D}" destId="{1590E2C1-B609-4451-AC1E-F9C23A673FD6}" srcOrd="7" destOrd="0" presId="urn:microsoft.com/office/officeart/2005/8/layout/vList2"/>
    <dgm:cxn modelId="{1FAD772A-726E-47F7-A49E-334AA7CDC135}" type="presParOf" srcId="{BDD758D3-DB47-4CC3-B71D-6C382733F42D}" destId="{94C8631B-A97C-43A1-B841-65B7AAAB1A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34FDB-0350-442B-8B41-72A47EC6ED1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3488B-8760-47F7-AAC5-55ABA6BC0EE4}">
      <dgm:prSet/>
      <dgm:spPr/>
      <dgm:t>
        <a:bodyPr/>
        <a:lstStyle/>
        <a:p>
          <a:pPr rtl="0"/>
          <a:r>
            <a:rPr lang="en-US" dirty="0"/>
            <a:t>Need-based</a:t>
          </a:r>
        </a:p>
      </dgm:t>
    </dgm:pt>
    <dgm:pt modelId="{1FCDF839-2E1F-45A9-8AA5-1AEE4D49C2A6}" type="parTrans" cxnId="{C381B940-B96A-493B-BBD9-E2D05F7E6251}">
      <dgm:prSet/>
      <dgm:spPr/>
      <dgm:t>
        <a:bodyPr/>
        <a:lstStyle/>
        <a:p>
          <a:endParaRPr lang="en-US"/>
        </a:p>
      </dgm:t>
    </dgm:pt>
    <dgm:pt modelId="{C5B72D11-7E44-4A33-AE83-781FD781A272}" type="sibTrans" cxnId="{C381B940-B96A-493B-BBD9-E2D05F7E6251}">
      <dgm:prSet/>
      <dgm:spPr/>
      <dgm:t>
        <a:bodyPr/>
        <a:lstStyle/>
        <a:p>
          <a:endParaRPr lang="en-US"/>
        </a:p>
      </dgm:t>
    </dgm:pt>
    <dgm:pt modelId="{9EA7D6E9-78D3-41A5-89EA-6DEA96402CE2}">
      <dgm:prSet/>
      <dgm:spPr/>
      <dgm:t>
        <a:bodyPr/>
        <a:lstStyle/>
        <a:p>
          <a:pPr rtl="0"/>
          <a:r>
            <a:rPr lang="en-US" dirty="0"/>
            <a:t>At least half-time enrollment to qualify</a:t>
          </a:r>
        </a:p>
      </dgm:t>
    </dgm:pt>
    <dgm:pt modelId="{5034D6F0-38F1-4851-BCBB-7DC0390A8749}" type="parTrans" cxnId="{CF887DD0-CA3A-4101-AD33-F855AFF0B34C}">
      <dgm:prSet/>
      <dgm:spPr/>
      <dgm:t>
        <a:bodyPr/>
        <a:lstStyle/>
        <a:p>
          <a:endParaRPr lang="en-US"/>
        </a:p>
      </dgm:t>
    </dgm:pt>
    <dgm:pt modelId="{A7B21D67-0B2B-4946-B646-6E17B853D848}" type="sibTrans" cxnId="{CF887DD0-CA3A-4101-AD33-F855AFF0B34C}">
      <dgm:prSet/>
      <dgm:spPr/>
      <dgm:t>
        <a:bodyPr/>
        <a:lstStyle/>
        <a:p>
          <a:endParaRPr lang="en-US"/>
        </a:p>
      </dgm:t>
    </dgm:pt>
    <dgm:pt modelId="{1E411F66-BF42-4902-ADAC-56CBF8A8C884}">
      <dgm:prSet/>
      <dgm:spPr/>
      <dgm:t>
        <a:bodyPr/>
        <a:lstStyle/>
        <a:p>
          <a:pPr rtl="0"/>
          <a:r>
            <a:rPr lang="en-US" dirty="0"/>
            <a:t>6.53% interest rate for loans disbursed 7/1/24-6/30/25</a:t>
          </a:r>
        </a:p>
      </dgm:t>
    </dgm:pt>
    <dgm:pt modelId="{B1080DB4-B6E8-4D9A-88CF-32E6F8A99A2E}" type="parTrans" cxnId="{02B57F29-7CE7-4D3F-8C44-2167C7DBA8E4}">
      <dgm:prSet/>
      <dgm:spPr/>
      <dgm:t>
        <a:bodyPr/>
        <a:lstStyle/>
        <a:p>
          <a:endParaRPr lang="en-US"/>
        </a:p>
      </dgm:t>
    </dgm:pt>
    <dgm:pt modelId="{E7FECD63-BC87-42DB-A822-2086513A541C}" type="sibTrans" cxnId="{02B57F29-7CE7-4D3F-8C44-2167C7DBA8E4}">
      <dgm:prSet/>
      <dgm:spPr/>
      <dgm:t>
        <a:bodyPr/>
        <a:lstStyle/>
        <a:p>
          <a:endParaRPr lang="en-US"/>
        </a:p>
      </dgm:t>
    </dgm:pt>
    <dgm:pt modelId="{8870FB13-6EAC-47B3-813C-18AD006B6EFC}">
      <dgm:prSet/>
      <dgm:spPr/>
      <dgm:t>
        <a:bodyPr/>
        <a:lstStyle/>
        <a:p>
          <a:pPr rtl="0"/>
          <a:r>
            <a:rPr lang="en-US" dirty="0"/>
            <a:t>No interest accrues while in school and during deferment</a:t>
          </a:r>
        </a:p>
      </dgm:t>
    </dgm:pt>
    <dgm:pt modelId="{644A34A0-4B2D-48B1-A413-B669FDB584DE}" type="parTrans" cxnId="{356200C9-8F83-472C-8B01-F83EB2791545}">
      <dgm:prSet/>
      <dgm:spPr/>
      <dgm:t>
        <a:bodyPr/>
        <a:lstStyle/>
        <a:p>
          <a:endParaRPr lang="en-US"/>
        </a:p>
      </dgm:t>
    </dgm:pt>
    <dgm:pt modelId="{24F7AA4A-54A0-49B5-8B6E-F31010CA4729}" type="sibTrans" cxnId="{356200C9-8F83-472C-8B01-F83EB2791545}">
      <dgm:prSet/>
      <dgm:spPr/>
      <dgm:t>
        <a:bodyPr/>
        <a:lstStyle/>
        <a:p>
          <a:endParaRPr lang="en-US"/>
        </a:p>
      </dgm:t>
    </dgm:pt>
    <dgm:pt modelId="{8B762F36-14F7-4C73-889D-B10DAD1C55FD}">
      <dgm:prSet/>
      <dgm:spPr/>
      <dgm:t>
        <a:bodyPr/>
        <a:lstStyle/>
        <a:p>
          <a:pPr rtl="0"/>
          <a:r>
            <a:rPr lang="en-US" dirty="0"/>
            <a:t>Interest does accrue during grace period and forbearance</a:t>
          </a:r>
        </a:p>
      </dgm:t>
    </dgm:pt>
    <dgm:pt modelId="{40BC40F3-A962-487D-9F4D-E9BE853D831B}" type="parTrans" cxnId="{CBB39549-0114-480B-955F-2F0BF26BE3F9}">
      <dgm:prSet/>
      <dgm:spPr/>
      <dgm:t>
        <a:bodyPr/>
        <a:lstStyle/>
        <a:p>
          <a:endParaRPr lang="en-US"/>
        </a:p>
      </dgm:t>
    </dgm:pt>
    <dgm:pt modelId="{CD178B89-77D6-40B7-BAF8-9FBB7BEF670C}" type="sibTrans" cxnId="{CBB39549-0114-480B-955F-2F0BF26BE3F9}">
      <dgm:prSet/>
      <dgm:spPr/>
      <dgm:t>
        <a:bodyPr/>
        <a:lstStyle/>
        <a:p>
          <a:endParaRPr lang="en-US"/>
        </a:p>
      </dgm:t>
    </dgm:pt>
    <dgm:pt modelId="{DCCBE50A-4AE3-49F9-8D64-0EC3F0063C0C}">
      <dgm:prSet/>
      <dgm:spPr/>
      <dgm:t>
        <a:bodyPr/>
        <a:lstStyle/>
        <a:p>
          <a:pPr rtl="0"/>
          <a:r>
            <a:rPr lang="en-US" dirty="0"/>
            <a:t>Repayment starts after six-month grace period</a:t>
          </a:r>
        </a:p>
      </dgm:t>
    </dgm:pt>
    <dgm:pt modelId="{44015C99-9E1B-48C2-8F44-8619853992D4}" type="parTrans" cxnId="{91A65A06-13D1-43A9-829B-78304A0017D5}">
      <dgm:prSet/>
      <dgm:spPr/>
      <dgm:t>
        <a:bodyPr/>
        <a:lstStyle/>
        <a:p>
          <a:endParaRPr lang="en-US"/>
        </a:p>
      </dgm:t>
    </dgm:pt>
    <dgm:pt modelId="{66718167-D0C3-4543-BEA7-49AF8C5C8580}" type="sibTrans" cxnId="{91A65A06-13D1-43A9-829B-78304A0017D5}">
      <dgm:prSet/>
      <dgm:spPr/>
      <dgm:t>
        <a:bodyPr/>
        <a:lstStyle/>
        <a:p>
          <a:endParaRPr lang="en-US"/>
        </a:p>
      </dgm:t>
    </dgm:pt>
    <dgm:pt modelId="{DF08B170-8375-4E77-8455-20E98CB84DBA}" type="pres">
      <dgm:prSet presAssocID="{69834FDB-0350-442B-8B41-72A47EC6ED13}" presName="linear" presStyleCnt="0">
        <dgm:presLayoutVars>
          <dgm:animLvl val="lvl"/>
          <dgm:resizeHandles val="exact"/>
        </dgm:presLayoutVars>
      </dgm:prSet>
      <dgm:spPr/>
    </dgm:pt>
    <dgm:pt modelId="{379412EC-48E5-4D15-9298-0E0A15ADE36D}" type="pres">
      <dgm:prSet presAssocID="{8F13488B-8760-47F7-AAC5-55ABA6BC0EE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D125934-8203-444E-AE0E-1A464472BF65}" type="pres">
      <dgm:prSet presAssocID="{C5B72D11-7E44-4A33-AE83-781FD781A272}" presName="spacer" presStyleCnt="0"/>
      <dgm:spPr/>
    </dgm:pt>
    <dgm:pt modelId="{6291D0C6-FF08-4A23-8F90-0D608C924F99}" type="pres">
      <dgm:prSet presAssocID="{9EA7D6E9-78D3-41A5-89EA-6DEA96402CE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F67E850-A87F-467F-B6F7-881BD18631E1}" type="pres">
      <dgm:prSet presAssocID="{A7B21D67-0B2B-4946-B646-6E17B853D848}" presName="spacer" presStyleCnt="0"/>
      <dgm:spPr/>
    </dgm:pt>
    <dgm:pt modelId="{0213D98D-CAA5-48C8-B2C4-DD1B93BA3317}" type="pres">
      <dgm:prSet presAssocID="{1E411F66-BF42-4902-ADAC-56CBF8A8C8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CED6A23-16AE-420A-B688-361B7F015276}" type="pres">
      <dgm:prSet presAssocID="{E7FECD63-BC87-42DB-A822-2086513A541C}" presName="spacer" presStyleCnt="0"/>
      <dgm:spPr/>
    </dgm:pt>
    <dgm:pt modelId="{DC3223EE-8770-4202-9ECB-EFB8AC265DBB}" type="pres">
      <dgm:prSet presAssocID="{8870FB13-6EAC-47B3-813C-18AD006B6EF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DF3F00C-A03E-4317-B1CE-EFF69F4D38E1}" type="pres">
      <dgm:prSet presAssocID="{24F7AA4A-54A0-49B5-8B6E-F31010CA4729}" presName="spacer" presStyleCnt="0"/>
      <dgm:spPr/>
    </dgm:pt>
    <dgm:pt modelId="{D95046FD-CB98-46DC-9885-045ADAE647A4}" type="pres">
      <dgm:prSet presAssocID="{8B762F36-14F7-4C73-889D-B10DAD1C55F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B112DD5-07AD-4DD4-B880-9CEB33BC7F34}" type="pres">
      <dgm:prSet presAssocID="{CD178B89-77D6-40B7-BAF8-9FBB7BEF670C}" presName="spacer" presStyleCnt="0"/>
      <dgm:spPr/>
    </dgm:pt>
    <dgm:pt modelId="{498E2A9C-FE41-4E3D-907E-4CF712ED9997}" type="pres">
      <dgm:prSet presAssocID="{DCCBE50A-4AE3-49F9-8D64-0EC3F0063C0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1A65A06-13D1-43A9-829B-78304A0017D5}" srcId="{69834FDB-0350-442B-8B41-72A47EC6ED13}" destId="{DCCBE50A-4AE3-49F9-8D64-0EC3F0063C0C}" srcOrd="5" destOrd="0" parTransId="{44015C99-9E1B-48C2-8F44-8619853992D4}" sibTransId="{66718167-D0C3-4543-BEA7-49AF8C5C8580}"/>
    <dgm:cxn modelId="{90EEA819-B7D8-41FC-A994-94CA248DA2C7}" type="presOf" srcId="{1E411F66-BF42-4902-ADAC-56CBF8A8C884}" destId="{0213D98D-CAA5-48C8-B2C4-DD1B93BA3317}" srcOrd="0" destOrd="0" presId="urn:microsoft.com/office/officeart/2005/8/layout/vList2"/>
    <dgm:cxn modelId="{3F7D051F-FC85-474B-933C-9DD9E4DD5742}" type="presOf" srcId="{8B762F36-14F7-4C73-889D-B10DAD1C55FD}" destId="{D95046FD-CB98-46DC-9885-045ADAE647A4}" srcOrd="0" destOrd="0" presId="urn:microsoft.com/office/officeart/2005/8/layout/vList2"/>
    <dgm:cxn modelId="{02B57F29-7CE7-4D3F-8C44-2167C7DBA8E4}" srcId="{69834FDB-0350-442B-8B41-72A47EC6ED13}" destId="{1E411F66-BF42-4902-ADAC-56CBF8A8C884}" srcOrd="2" destOrd="0" parTransId="{B1080DB4-B6E8-4D9A-88CF-32E6F8A99A2E}" sibTransId="{E7FECD63-BC87-42DB-A822-2086513A541C}"/>
    <dgm:cxn modelId="{C381B940-B96A-493B-BBD9-E2D05F7E6251}" srcId="{69834FDB-0350-442B-8B41-72A47EC6ED13}" destId="{8F13488B-8760-47F7-AAC5-55ABA6BC0EE4}" srcOrd="0" destOrd="0" parTransId="{1FCDF839-2E1F-45A9-8AA5-1AEE4D49C2A6}" sibTransId="{C5B72D11-7E44-4A33-AE83-781FD781A272}"/>
    <dgm:cxn modelId="{CBB39549-0114-480B-955F-2F0BF26BE3F9}" srcId="{69834FDB-0350-442B-8B41-72A47EC6ED13}" destId="{8B762F36-14F7-4C73-889D-B10DAD1C55FD}" srcOrd="4" destOrd="0" parTransId="{40BC40F3-A962-487D-9F4D-E9BE853D831B}" sibTransId="{CD178B89-77D6-40B7-BAF8-9FBB7BEF670C}"/>
    <dgm:cxn modelId="{E41A996D-9791-4404-A9C6-4227733637FD}" type="presOf" srcId="{8870FB13-6EAC-47B3-813C-18AD006B6EFC}" destId="{DC3223EE-8770-4202-9ECB-EFB8AC265DBB}" srcOrd="0" destOrd="0" presId="urn:microsoft.com/office/officeart/2005/8/layout/vList2"/>
    <dgm:cxn modelId="{4C7A1755-B102-4B6C-8709-5364D62CF87F}" type="presOf" srcId="{DCCBE50A-4AE3-49F9-8D64-0EC3F0063C0C}" destId="{498E2A9C-FE41-4E3D-907E-4CF712ED9997}" srcOrd="0" destOrd="0" presId="urn:microsoft.com/office/officeart/2005/8/layout/vList2"/>
    <dgm:cxn modelId="{217D5DAC-94AD-46DD-993B-FCEC263815F5}" type="presOf" srcId="{9EA7D6E9-78D3-41A5-89EA-6DEA96402CE2}" destId="{6291D0C6-FF08-4A23-8F90-0D608C924F99}" srcOrd="0" destOrd="0" presId="urn:microsoft.com/office/officeart/2005/8/layout/vList2"/>
    <dgm:cxn modelId="{35AD56BA-6EF0-46DF-93C2-3E24FF41E546}" type="presOf" srcId="{8F13488B-8760-47F7-AAC5-55ABA6BC0EE4}" destId="{379412EC-48E5-4D15-9298-0E0A15ADE36D}" srcOrd="0" destOrd="0" presId="urn:microsoft.com/office/officeart/2005/8/layout/vList2"/>
    <dgm:cxn modelId="{9F6ECDBE-5505-45A8-91F0-6200951D8728}" type="presOf" srcId="{69834FDB-0350-442B-8B41-72A47EC6ED13}" destId="{DF08B170-8375-4E77-8455-20E98CB84DBA}" srcOrd="0" destOrd="0" presId="urn:microsoft.com/office/officeart/2005/8/layout/vList2"/>
    <dgm:cxn modelId="{356200C9-8F83-472C-8B01-F83EB2791545}" srcId="{69834FDB-0350-442B-8B41-72A47EC6ED13}" destId="{8870FB13-6EAC-47B3-813C-18AD006B6EFC}" srcOrd="3" destOrd="0" parTransId="{644A34A0-4B2D-48B1-A413-B669FDB584DE}" sibTransId="{24F7AA4A-54A0-49B5-8B6E-F31010CA4729}"/>
    <dgm:cxn modelId="{CF887DD0-CA3A-4101-AD33-F855AFF0B34C}" srcId="{69834FDB-0350-442B-8B41-72A47EC6ED13}" destId="{9EA7D6E9-78D3-41A5-89EA-6DEA96402CE2}" srcOrd="1" destOrd="0" parTransId="{5034D6F0-38F1-4851-BCBB-7DC0390A8749}" sibTransId="{A7B21D67-0B2B-4946-B646-6E17B853D848}"/>
    <dgm:cxn modelId="{B6222E59-5250-4EDF-B0D4-A57438B2CA79}" type="presParOf" srcId="{DF08B170-8375-4E77-8455-20E98CB84DBA}" destId="{379412EC-48E5-4D15-9298-0E0A15ADE36D}" srcOrd="0" destOrd="0" presId="urn:microsoft.com/office/officeart/2005/8/layout/vList2"/>
    <dgm:cxn modelId="{52B318B4-A01E-4C6F-813A-DF397F239992}" type="presParOf" srcId="{DF08B170-8375-4E77-8455-20E98CB84DBA}" destId="{2D125934-8203-444E-AE0E-1A464472BF65}" srcOrd="1" destOrd="0" presId="urn:microsoft.com/office/officeart/2005/8/layout/vList2"/>
    <dgm:cxn modelId="{8B1C2444-EF37-4F58-9346-2E136001011B}" type="presParOf" srcId="{DF08B170-8375-4E77-8455-20E98CB84DBA}" destId="{6291D0C6-FF08-4A23-8F90-0D608C924F99}" srcOrd="2" destOrd="0" presId="urn:microsoft.com/office/officeart/2005/8/layout/vList2"/>
    <dgm:cxn modelId="{08A70097-282C-42BF-B1F7-43B1CCB7006A}" type="presParOf" srcId="{DF08B170-8375-4E77-8455-20E98CB84DBA}" destId="{DF67E850-A87F-467F-B6F7-881BD18631E1}" srcOrd="3" destOrd="0" presId="urn:microsoft.com/office/officeart/2005/8/layout/vList2"/>
    <dgm:cxn modelId="{F2B9C447-DB2B-45D4-A364-4494267370E7}" type="presParOf" srcId="{DF08B170-8375-4E77-8455-20E98CB84DBA}" destId="{0213D98D-CAA5-48C8-B2C4-DD1B93BA3317}" srcOrd="4" destOrd="0" presId="urn:microsoft.com/office/officeart/2005/8/layout/vList2"/>
    <dgm:cxn modelId="{1504CC4E-A8D7-460E-B75B-407C9DF141E5}" type="presParOf" srcId="{DF08B170-8375-4E77-8455-20E98CB84DBA}" destId="{ECED6A23-16AE-420A-B688-361B7F015276}" srcOrd="5" destOrd="0" presId="urn:microsoft.com/office/officeart/2005/8/layout/vList2"/>
    <dgm:cxn modelId="{9FCB5ED4-97E5-4AF4-9A4B-8CC52CD09575}" type="presParOf" srcId="{DF08B170-8375-4E77-8455-20E98CB84DBA}" destId="{DC3223EE-8770-4202-9ECB-EFB8AC265DBB}" srcOrd="6" destOrd="0" presId="urn:microsoft.com/office/officeart/2005/8/layout/vList2"/>
    <dgm:cxn modelId="{FDD8AE42-F247-450F-AADC-881760CD9B67}" type="presParOf" srcId="{DF08B170-8375-4E77-8455-20E98CB84DBA}" destId="{BDF3F00C-A03E-4317-B1CE-EFF69F4D38E1}" srcOrd="7" destOrd="0" presId="urn:microsoft.com/office/officeart/2005/8/layout/vList2"/>
    <dgm:cxn modelId="{E7D16ED4-EEA5-4A05-999D-2989397DFA15}" type="presParOf" srcId="{DF08B170-8375-4E77-8455-20E98CB84DBA}" destId="{D95046FD-CB98-46DC-9885-045ADAE647A4}" srcOrd="8" destOrd="0" presId="urn:microsoft.com/office/officeart/2005/8/layout/vList2"/>
    <dgm:cxn modelId="{08E76D05-E9F0-49C3-9CA7-87C349B026C2}" type="presParOf" srcId="{DF08B170-8375-4E77-8455-20E98CB84DBA}" destId="{3B112DD5-07AD-4DD4-B880-9CEB33BC7F34}" srcOrd="9" destOrd="0" presId="urn:microsoft.com/office/officeart/2005/8/layout/vList2"/>
    <dgm:cxn modelId="{47B43A1E-EDA5-4C36-8298-8F922685AB2D}" type="presParOf" srcId="{DF08B170-8375-4E77-8455-20E98CB84DBA}" destId="{498E2A9C-FE41-4E3D-907E-4CF712ED999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98640C-4830-49BE-8660-C60E1363298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B6B84-9820-4AF2-87D5-A00EF20080F0}">
      <dgm:prSet/>
      <dgm:spPr/>
      <dgm:t>
        <a:bodyPr/>
        <a:lstStyle/>
        <a:p>
          <a:pPr rtl="0"/>
          <a:r>
            <a:rPr lang="en-US" dirty="0"/>
            <a:t>Not need-based </a:t>
          </a:r>
        </a:p>
      </dgm:t>
    </dgm:pt>
    <dgm:pt modelId="{20CA41FA-8F36-42E8-AF3D-E583B60C0015}" type="parTrans" cxnId="{E17A8048-16FC-48C9-951C-6D6FF99FDD89}">
      <dgm:prSet/>
      <dgm:spPr/>
      <dgm:t>
        <a:bodyPr/>
        <a:lstStyle/>
        <a:p>
          <a:endParaRPr lang="en-US"/>
        </a:p>
      </dgm:t>
    </dgm:pt>
    <dgm:pt modelId="{F985A029-8292-4D52-A817-6C070013FC8C}" type="sibTrans" cxnId="{E17A8048-16FC-48C9-951C-6D6FF99FDD89}">
      <dgm:prSet/>
      <dgm:spPr/>
      <dgm:t>
        <a:bodyPr/>
        <a:lstStyle/>
        <a:p>
          <a:endParaRPr lang="en-US"/>
        </a:p>
      </dgm:t>
    </dgm:pt>
    <dgm:pt modelId="{D47574FA-DABE-4979-9E38-E99B741DAC22}">
      <dgm:prSet/>
      <dgm:spPr/>
      <dgm:t>
        <a:bodyPr/>
        <a:lstStyle/>
        <a:p>
          <a:pPr rtl="0"/>
          <a:r>
            <a:rPr lang="en-US" dirty="0"/>
            <a:t>At least half-time enrollment to qualify</a:t>
          </a:r>
        </a:p>
      </dgm:t>
    </dgm:pt>
    <dgm:pt modelId="{7BA9E560-2A9B-48C3-9EC4-CFB06AA781A4}" type="parTrans" cxnId="{ED02B850-6649-4CA2-A14B-3858BDE32962}">
      <dgm:prSet/>
      <dgm:spPr/>
      <dgm:t>
        <a:bodyPr/>
        <a:lstStyle/>
        <a:p>
          <a:endParaRPr lang="en-US"/>
        </a:p>
      </dgm:t>
    </dgm:pt>
    <dgm:pt modelId="{FB379E18-AA56-4619-B04C-9D8B9365DDBD}" type="sibTrans" cxnId="{ED02B850-6649-4CA2-A14B-3858BDE32962}">
      <dgm:prSet/>
      <dgm:spPr/>
      <dgm:t>
        <a:bodyPr/>
        <a:lstStyle/>
        <a:p>
          <a:endParaRPr lang="en-US"/>
        </a:p>
      </dgm:t>
    </dgm:pt>
    <dgm:pt modelId="{8EDCF631-405D-49AF-A52B-740AF0C84E81}">
      <dgm:prSet/>
      <dgm:spPr/>
      <dgm:t>
        <a:bodyPr/>
        <a:lstStyle/>
        <a:p>
          <a:pPr rtl="0"/>
          <a:r>
            <a:rPr lang="en-US" dirty="0"/>
            <a:t>8.08% interest rate for graduate loans disbursed 7/1/24-6/30/25</a:t>
          </a:r>
        </a:p>
      </dgm:t>
    </dgm:pt>
    <dgm:pt modelId="{A4ED0C20-84D2-4ACE-B2C1-F7FBFCE634A5}" type="parTrans" cxnId="{0DDD6934-05CA-486A-810F-3BA7DDB30C56}">
      <dgm:prSet/>
      <dgm:spPr/>
      <dgm:t>
        <a:bodyPr/>
        <a:lstStyle/>
        <a:p>
          <a:endParaRPr lang="en-US"/>
        </a:p>
      </dgm:t>
    </dgm:pt>
    <dgm:pt modelId="{6BE2B9A0-FF3A-4C65-92F1-067A710B7E6D}" type="sibTrans" cxnId="{0DDD6934-05CA-486A-810F-3BA7DDB30C56}">
      <dgm:prSet/>
      <dgm:spPr/>
      <dgm:t>
        <a:bodyPr/>
        <a:lstStyle/>
        <a:p>
          <a:endParaRPr lang="en-US"/>
        </a:p>
      </dgm:t>
    </dgm:pt>
    <dgm:pt modelId="{63EAE052-8A66-4879-A207-0CF0A36C1217}">
      <dgm:prSet/>
      <dgm:spPr/>
      <dgm:t>
        <a:bodyPr/>
        <a:lstStyle/>
        <a:p>
          <a:pPr rtl="0"/>
          <a:r>
            <a:rPr lang="en-US" dirty="0"/>
            <a:t>Interest begins accruing immediately after loan is disbursed</a:t>
          </a:r>
        </a:p>
      </dgm:t>
    </dgm:pt>
    <dgm:pt modelId="{48EC9812-204F-469E-AF05-5EBD4AF300D9}" type="parTrans" cxnId="{BD2F7E2E-79F2-4FEC-8F86-93A7788D5800}">
      <dgm:prSet/>
      <dgm:spPr/>
      <dgm:t>
        <a:bodyPr/>
        <a:lstStyle/>
        <a:p>
          <a:endParaRPr lang="en-US"/>
        </a:p>
      </dgm:t>
    </dgm:pt>
    <dgm:pt modelId="{E674CE7A-EFC9-441C-9946-76D5904163B8}" type="sibTrans" cxnId="{BD2F7E2E-79F2-4FEC-8F86-93A7788D5800}">
      <dgm:prSet/>
      <dgm:spPr/>
      <dgm:t>
        <a:bodyPr/>
        <a:lstStyle/>
        <a:p>
          <a:endParaRPr lang="en-US"/>
        </a:p>
      </dgm:t>
    </dgm:pt>
    <dgm:pt modelId="{37C48A29-96F0-47D0-9826-0E9BD805F4CC}">
      <dgm:prSet/>
      <dgm:spPr/>
      <dgm:t>
        <a:bodyPr/>
        <a:lstStyle/>
        <a:p>
          <a:pPr rtl="0"/>
          <a:r>
            <a:rPr lang="en-US" dirty="0"/>
            <a:t>Repayment begins six months no longer enrolled at least half time</a:t>
          </a:r>
        </a:p>
      </dgm:t>
    </dgm:pt>
    <dgm:pt modelId="{9EC93017-3EB3-434F-B8B3-B5C1A6C141DA}" type="parTrans" cxnId="{F6786F46-19DF-4BAC-9006-3D8CF371C380}">
      <dgm:prSet/>
      <dgm:spPr/>
      <dgm:t>
        <a:bodyPr/>
        <a:lstStyle/>
        <a:p>
          <a:endParaRPr lang="en-US"/>
        </a:p>
      </dgm:t>
    </dgm:pt>
    <dgm:pt modelId="{301BB8A6-F747-4A59-B6CE-EA62DDC7FAC8}" type="sibTrans" cxnId="{F6786F46-19DF-4BAC-9006-3D8CF371C380}">
      <dgm:prSet/>
      <dgm:spPr/>
      <dgm:t>
        <a:bodyPr/>
        <a:lstStyle/>
        <a:p>
          <a:endParaRPr lang="en-US"/>
        </a:p>
      </dgm:t>
    </dgm:pt>
    <dgm:pt modelId="{71DF4A7E-65F9-487A-B9E3-2942B1EFF5F0}">
      <dgm:prSet/>
      <dgm:spPr/>
      <dgm:t>
        <a:bodyPr/>
        <a:lstStyle/>
        <a:p>
          <a:pPr rtl="0"/>
          <a:r>
            <a:rPr lang="en-US" dirty="0"/>
            <a:t>6.53% interest rate for undergraduate loans disbursed 7/1/24-6/30/25</a:t>
          </a:r>
        </a:p>
      </dgm:t>
    </dgm:pt>
    <dgm:pt modelId="{E5314603-8DBA-470E-86B7-50375F19CEAB}" type="sibTrans" cxnId="{54F89F78-5279-427D-9A56-5A6039349EB3}">
      <dgm:prSet/>
      <dgm:spPr/>
      <dgm:t>
        <a:bodyPr/>
        <a:lstStyle/>
        <a:p>
          <a:endParaRPr lang="en-US"/>
        </a:p>
      </dgm:t>
    </dgm:pt>
    <dgm:pt modelId="{12506F90-7F90-467F-84AD-E56FFDB43086}" type="parTrans" cxnId="{54F89F78-5279-427D-9A56-5A6039349EB3}">
      <dgm:prSet/>
      <dgm:spPr/>
      <dgm:t>
        <a:bodyPr/>
        <a:lstStyle/>
        <a:p>
          <a:endParaRPr lang="en-US"/>
        </a:p>
      </dgm:t>
    </dgm:pt>
    <dgm:pt modelId="{D5E35918-85FF-4C35-A687-75431D7DC967}" type="pres">
      <dgm:prSet presAssocID="{2898640C-4830-49BE-8660-C60E1363298B}" presName="linear" presStyleCnt="0">
        <dgm:presLayoutVars>
          <dgm:animLvl val="lvl"/>
          <dgm:resizeHandles val="exact"/>
        </dgm:presLayoutVars>
      </dgm:prSet>
      <dgm:spPr/>
    </dgm:pt>
    <dgm:pt modelId="{FB856211-2C0D-4D5F-B4FF-C09438D05A07}" type="pres">
      <dgm:prSet presAssocID="{478B6B84-9820-4AF2-87D5-A00EF20080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764E3F3-34FF-407F-BBB1-1283FD1A66CD}" type="pres">
      <dgm:prSet presAssocID="{F985A029-8292-4D52-A817-6C070013FC8C}" presName="spacer" presStyleCnt="0"/>
      <dgm:spPr/>
    </dgm:pt>
    <dgm:pt modelId="{D7900B75-CA05-4A84-B4A6-FF65F461AB76}" type="pres">
      <dgm:prSet presAssocID="{D47574FA-DABE-4979-9E38-E99B741DAC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020F3F1-8A42-4E29-9B54-2A8983154B05}" type="pres">
      <dgm:prSet presAssocID="{FB379E18-AA56-4619-B04C-9D8B9365DDBD}" presName="spacer" presStyleCnt="0"/>
      <dgm:spPr/>
    </dgm:pt>
    <dgm:pt modelId="{D0E4EFE2-DFFF-4124-B318-9E29AD3AF64D}" type="pres">
      <dgm:prSet presAssocID="{71DF4A7E-65F9-487A-B9E3-2942B1EFF5F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C51B55C-F4F6-4C86-BD3A-E9996C031912}" type="pres">
      <dgm:prSet presAssocID="{E5314603-8DBA-470E-86B7-50375F19CEAB}" presName="spacer" presStyleCnt="0"/>
      <dgm:spPr/>
    </dgm:pt>
    <dgm:pt modelId="{675BE50B-F33D-4BE7-BAAA-668FD47D6E21}" type="pres">
      <dgm:prSet presAssocID="{8EDCF631-405D-49AF-A52B-740AF0C84E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1921C95-745F-4E34-A10D-A6B8778A18E9}" type="pres">
      <dgm:prSet presAssocID="{6BE2B9A0-FF3A-4C65-92F1-067A710B7E6D}" presName="spacer" presStyleCnt="0"/>
      <dgm:spPr/>
    </dgm:pt>
    <dgm:pt modelId="{A5DA41BA-FCEC-4349-B41D-63C410106916}" type="pres">
      <dgm:prSet presAssocID="{63EAE052-8A66-4879-A207-0CF0A36C121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77DA439-71CE-4231-B219-5FB83D237C79}" type="pres">
      <dgm:prSet presAssocID="{E674CE7A-EFC9-441C-9946-76D5904163B8}" presName="spacer" presStyleCnt="0"/>
      <dgm:spPr/>
    </dgm:pt>
    <dgm:pt modelId="{7055D542-49F9-4005-AC88-8A96D0E15723}" type="pres">
      <dgm:prSet presAssocID="{37C48A29-96F0-47D0-9826-0E9BD805F4C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DD7FC2C-35B9-4A40-B174-1E154BCBFC29}" type="presOf" srcId="{2898640C-4830-49BE-8660-C60E1363298B}" destId="{D5E35918-85FF-4C35-A687-75431D7DC967}" srcOrd="0" destOrd="0" presId="urn:microsoft.com/office/officeart/2005/8/layout/vList2"/>
    <dgm:cxn modelId="{BD2F7E2E-79F2-4FEC-8F86-93A7788D5800}" srcId="{2898640C-4830-49BE-8660-C60E1363298B}" destId="{63EAE052-8A66-4879-A207-0CF0A36C1217}" srcOrd="4" destOrd="0" parTransId="{48EC9812-204F-469E-AF05-5EBD4AF300D9}" sibTransId="{E674CE7A-EFC9-441C-9946-76D5904163B8}"/>
    <dgm:cxn modelId="{0DDD6934-05CA-486A-810F-3BA7DDB30C56}" srcId="{2898640C-4830-49BE-8660-C60E1363298B}" destId="{8EDCF631-405D-49AF-A52B-740AF0C84E81}" srcOrd="3" destOrd="0" parTransId="{A4ED0C20-84D2-4ACE-B2C1-F7FBFCE634A5}" sibTransId="{6BE2B9A0-FF3A-4C65-92F1-067A710B7E6D}"/>
    <dgm:cxn modelId="{022D4C36-8036-4FE4-8C5F-129D5CA72844}" type="presOf" srcId="{71DF4A7E-65F9-487A-B9E3-2942B1EFF5F0}" destId="{D0E4EFE2-DFFF-4124-B318-9E29AD3AF64D}" srcOrd="0" destOrd="0" presId="urn:microsoft.com/office/officeart/2005/8/layout/vList2"/>
    <dgm:cxn modelId="{F4DBD33B-4890-47BC-B0C9-B20C30F9ED2B}" type="presOf" srcId="{478B6B84-9820-4AF2-87D5-A00EF20080F0}" destId="{FB856211-2C0D-4D5F-B4FF-C09438D05A07}" srcOrd="0" destOrd="0" presId="urn:microsoft.com/office/officeart/2005/8/layout/vList2"/>
    <dgm:cxn modelId="{F6786F46-19DF-4BAC-9006-3D8CF371C380}" srcId="{2898640C-4830-49BE-8660-C60E1363298B}" destId="{37C48A29-96F0-47D0-9826-0E9BD805F4CC}" srcOrd="5" destOrd="0" parTransId="{9EC93017-3EB3-434F-B8B3-B5C1A6C141DA}" sibTransId="{301BB8A6-F747-4A59-B6CE-EA62DDC7FAC8}"/>
    <dgm:cxn modelId="{E17A8048-16FC-48C9-951C-6D6FF99FDD89}" srcId="{2898640C-4830-49BE-8660-C60E1363298B}" destId="{478B6B84-9820-4AF2-87D5-A00EF20080F0}" srcOrd="0" destOrd="0" parTransId="{20CA41FA-8F36-42E8-AF3D-E583B60C0015}" sibTransId="{F985A029-8292-4D52-A817-6C070013FC8C}"/>
    <dgm:cxn modelId="{DF815D6A-1004-40CB-A414-45A672C32F8D}" type="presOf" srcId="{D47574FA-DABE-4979-9E38-E99B741DAC22}" destId="{D7900B75-CA05-4A84-B4A6-FF65F461AB76}" srcOrd="0" destOrd="0" presId="urn:microsoft.com/office/officeart/2005/8/layout/vList2"/>
    <dgm:cxn modelId="{ED02B850-6649-4CA2-A14B-3858BDE32962}" srcId="{2898640C-4830-49BE-8660-C60E1363298B}" destId="{D47574FA-DABE-4979-9E38-E99B741DAC22}" srcOrd="1" destOrd="0" parTransId="{7BA9E560-2A9B-48C3-9EC4-CFB06AA781A4}" sibTransId="{FB379E18-AA56-4619-B04C-9D8B9365DDBD}"/>
    <dgm:cxn modelId="{54F89F78-5279-427D-9A56-5A6039349EB3}" srcId="{2898640C-4830-49BE-8660-C60E1363298B}" destId="{71DF4A7E-65F9-487A-B9E3-2942B1EFF5F0}" srcOrd="2" destOrd="0" parTransId="{12506F90-7F90-467F-84AD-E56FFDB43086}" sibTransId="{E5314603-8DBA-470E-86B7-50375F19CEAB}"/>
    <dgm:cxn modelId="{E3296582-99B9-44BD-B31F-5920331496CD}" type="presOf" srcId="{37C48A29-96F0-47D0-9826-0E9BD805F4CC}" destId="{7055D542-49F9-4005-AC88-8A96D0E15723}" srcOrd="0" destOrd="0" presId="urn:microsoft.com/office/officeart/2005/8/layout/vList2"/>
    <dgm:cxn modelId="{00780F84-7818-48C5-BDF2-673B5B0C4773}" type="presOf" srcId="{63EAE052-8A66-4879-A207-0CF0A36C1217}" destId="{A5DA41BA-FCEC-4349-B41D-63C410106916}" srcOrd="0" destOrd="0" presId="urn:microsoft.com/office/officeart/2005/8/layout/vList2"/>
    <dgm:cxn modelId="{4B1CFEA8-8D40-4641-876B-BBBA303AA526}" type="presOf" srcId="{8EDCF631-405D-49AF-A52B-740AF0C84E81}" destId="{675BE50B-F33D-4BE7-BAAA-668FD47D6E21}" srcOrd="0" destOrd="0" presId="urn:microsoft.com/office/officeart/2005/8/layout/vList2"/>
    <dgm:cxn modelId="{1433D6D0-9BA9-4DD6-9C77-C7F60F2B5415}" type="presParOf" srcId="{D5E35918-85FF-4C35-A687-75431D7DC967}" destId="{FB856211-2C0D-4D5F-B4FF-C09438D05A07}" srcOrd="0" destOrd="0" presId="urn:microsoft.com/office/officeart/2005/8/layout/vList2"/>
    <dgm:cxn modelId="{1E9BB5A6-49CF-4CDB-A58D-9625E1BAF524}" type="presParOf" srcId="{D5E35918-85FF-4C35-A687-75431D7DC967}" destId="{C764E3F3-34FF-407F-BBB1-1283FD1A66CD}" srcOrd="1" destOrd="0" presId="urn:microsoft.com/office/officeart/2005/8/layout/vList2"/>
    <dgm:cxn modelId="{7DFFEC2F-9FC3-4686-BC63-DF3987D234D6}" type="presParOf" srcId="{D5E35918-85FF-4C35-A687-75431D7DC967}" destId="{D7900B75-CA05-4A84-B4A6-FF65F461AB76}" srcOrd="2" destOrd="0" presId="urn:microsoft.com/office/officeart/2005/8/layout/vList2"/>
    <dgm:cxn modelId="{EDBB4605-C9E7-494A-9078-54113CFB5407}" type="presParOf" srcId="{D5E35918-85FF-4C35-A687-75431D7DC967}" destId="{8020F3F1-8A42-4E29-9B54-2A8983154B05}" srcOrd="3" destOrd="0" presId="urn:microsoft.com/office/officeart/2005/8/layout/vList2"/>
    <dgm:cxn modelId="{BB8EEC3D-AC7B-4A89-A740-634F1BF4F380}" type="presParOf" srcId="{D5E35918-85FF-4C35-A687-75431D7DC967}" destId="{D0E4EFE2-DFFF-4124-B318-9E29AD3AF64D}" srcOrd="4" destOrd="0" presId="urn:microsoft.com/office/officeart/2005/8/layout/vList2"/>
    <dgm:cxn modelId="{D2185B5E-4D86-4785-BA54-1002DD58B34D}" type="presParOf" srcId="{D5E35918-85FF-4C35-A687-75431D7DC967}" destId="{DC51B55C-F4F6-4C86-BD3A-E9996C031912}" srcOrd="5" destOrd="0" presId="urn:microsoft.com/office/officeart/2005/8/layout/vList2"/>
    <dgm:cxn modelId="{68342F41-8958-43BE-A037-D562F37AB6D6}" type="presParOf" srcId="{D5E35918-85FF-4C35-A687-75431D7DC967}" destId="{675BE50B-F33D-4BE7-BAAA-668FD47D6E21}" srcOrd="6" destOrd="0" presId="urn:microsoft.com/office/officeart/2005/8/layout/vList2"/>
    <dgm:cxn modelId="{76AF60A3-17B1-483E-8B05-292743D87F45}" type="presParOf" srcId="{D5E35918-85FF-4C35-A687-75431D7DC967}" destId="{B1921C95-745F-4E34-A10D-A6B8778A18E9}" srcOrd="7" destOrd="0" presId="urn:microsoft.com/office/officeart/2005/8/layout/vList2"/>
    <dgm:cxn modelId="{9DCC0249-C4AB-48E9-A73C-942D9516322C}" type="presParOf" srcId="{D5E35918-85FF-4C35-A687-75431D7DC967}" destId="{A5DA41BA-FCEC-4349-B41D-63C410106916}" srcOrd="8" destOrd="0" presId="urn:microsoft.com/office/officeart/2005/8/layout/vList2"/>
    <dgm:cxn modelId="{0CDB19EA-7668-4DF8-924D-68633EAAD682}" type="presParOf" srcId="{D5E35918-85FF-4C35-A687-75431D7DC967}" destId="{C77DA439-71CE-4231-B219-5FB83D237C79}" srcOrd="9" destOrd="0" presId="urn:microsoft.com/office/officeart/2005/8/layout/vList2"/>
    <dgm:cxn modelId="{4A355999-60A5-4B08-AC04-7C79743438E1}" type="presParOf" srcId="{D5E35918-85FF-4C35-A687-75431D7DC967}" destId="{7055D542-49F9-4005-AC88-8A96D0E1572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2389E-285B-40B9-B538-F5608633C51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0F216-4413-4C3D-8130-864396B65A27}">
      <dgm:prSet/>
      <dgm:spPr/>
      <dgm:t>
        <a:bodyPr/>
        <a:lstStyle/>
        <a:p>
          <a:pPr rtl="0"/>
          <a:r>
            <a:rPr lang="en-US" b="1"/>
            <a:t>Dependent Undergraduates</a:t>
          </a:r>
          <a:endParaRPr lang="en-US"/>
        </a:p>
      </dgm:t>
    </dgm:pt>
    <dgm:pt modelId="{0A865B13-7F3B-45E4-B4D1-49F351A330C7}" type="parTrans" cxnId="{51FAB8B6-2B3B-4C54-A93A-FD8566B9CF49}">
      <dgm:prSet/>
      <dgm:spPr/>
      <dgm:t>
        <a:bodyPr/>
        <a:lstStyle/>
        <a:p>
          <a:endParaRPr lang="en-US"/>
        </a:p>
      </dgm:t>
    </dgm:pt>
    <dgm:pt modelId="{86C770B1-E92C-48A3-8469-421FCD24223C}" type="sibTrans" cxnId="{51FAB8B6-2B3B-4C54-A93A-FD8566B9CF49}">
      <dgm:prSet/>
      <dgm:spPr/>
      <dgm:t>
        <a:bodyPr/>
        <a:lstStyle/>
        <a:p>
          <a:endParaRPr lang="en-US"/>
        </a:p>
      </dgm:t>
    </dgm:pt>
    <dgm:pt modelId="{003A8DBD-2CA8-4785-BAF2-22F4104B8CAC}">
      <dgm:prSet/>
      <dgm:spPr/>
      <dgm:t>
        <a:bodyPr/>
        <a:lstStyle/>
        <a:p>
          <a:pPr rtl="0"/>
          <a:r>
            <a:rPr lang="en-US" dirty="0"/>
            <a:t>1st year total $5,500</a:t>
          </a:r>
          <a:br>
            <a:rPr lang="en-US" dirty="0"/>
          </a:br>
          <a:r>
            <a:rPr lang="en-US" dirty="0"/>
            <a:t>(maximum $3,500 subsidized)</a:t>
          </a:r>
        </a:p>
      </dgm:t>
    </dgm:pt>
    <dgm:pt modelId="{4B6EE75C-1F8A-4BEA-8956-94E31612584F}" type="parTrans" cxnId="{FACF6346-147F-420F-A8F4-AB0E4AC45787}">
      <dgm:prSet/>
      <dgm:spPr/>
      <dgm:t>
        <a:bodyPr/>
        <a:lstStyle/>
        <a:p>
          <a:endParaRPr lang="en-US"/>
        </a:p>
      </dgm:t>
    </dgm:pt>
    <dgm:pt modelId="{682A5993-934E-494A-BCC1-89F4D754877A}" type="sibTrans" cxnId="{FACF6346-147F-420F-A8F4-AB0E4AC45787}">
      <dgm:prSet/>
      <dgm:spPr/>
      <dgm:t>
        <a:bodyPr/>
        <a:lstStyle/>
        <a:p>
          <a:endParaRPr lang="en-US"/>
        </a:p>
      </dgm:t>
    </dgm:pt>
    <dgm:pt modelId="{D368B96F-139D-4B92-9145-145FD80D0634}">
      <dgm:prSet/>
      <dgm:spPr/>
      <dgm:t>
        <a:bodyPr/>
        <a:lstStyle/>
        <a:p>
          <a:pPr rtl="0"/>
          <a:r>
            <a:rPr lang="en-US" dirty="0"/>
            <a:t>2nd year total $6,500</a:t>
          </a:r>
          <a:br>
            <a:rPr lang="en-US" dirty="0"/>
          </a:br>
          <a:r>
            <a:rPr lang="en-US" dirty="0"/>
            <a:t>(maximum $4,500 subsidized)</a:t>
          </a:r>
        </a:p>
      </dgm:t>
    </dgm:pt>
    <dgm:pt modelId="{C3CFA133-D3A3-4B04-BC04-B1C5ABD99678}" type="parTrans" cxnId="{4D77E795-3D46-4FF2-BEF4-595412285ACC}">
      <dgm:prSet/>
      <dgm:spPr/>
      <dgm:t>
        <a:bodyPr/>
        <a:lstStyle/>
        <a:p>
          <a:endParaRPr lang="en-US"/>
        </a:p>
      </dgm:t>
    </dgm:pt>
    <dgm:pt modelId="{81A57304-003D-4C53-9DF1-3DAFA8C95610}" type="sibTrans" cxnId="{4D77E795-3D46-4FF2-BEF4-595412285ACC}">
      <dgm:prSet/>
      <dgm:spPr/>
      <dgm:t>
        <a:bodyPr/>
        <a:lstStyle/>
        <a:p>
          <a:endParaRPr lang="en-US"/>
        </a:p>
      </dgm:t>
    </dgm:pt>
    <dgm:pt modelId="{3AA58421-B36A-45AB-A95E-FB09F1D44309}">
      <dgm:prSet/>
      <dgm:spPr/>
      <dgm:t>
        <a:bodyPr/>
        <a:lstStyle/>
        <a:p>
          <a:pPr rtl="0"/>
          <a:r>
            <a:rPr lang="en-US" dirty="0"/>
            <a:t>3rd year &amp; beyond total (each year) $7,500</a:t>
          </a:r>
          <a:br>
            <a:rPr lang="en-US" dirty="0"/>
          </a:br>
          <a:r>
            <a:rPr lang="en-US" dirty="0"/>
            <a:t>(maximum $5,500 subsidized)</a:t>
          </a:r>
        </a:p>
      </dgm:t>
    </dgm:pt>
    <dgm:pt modelId="{29904623-C73C-41AF-9433-5C85D95BEF78}" type="parTrans" cxnId="{BF49FAF2-FEA2-49A8-B553-42C25C09602B}">
      <dgm:prSet/>
      <dgm:spPr/>
      <dgm:t>
        <a:bodyPr/>
        <a:lstStyle/>
        <a:p>
          <a:endParaRPr lang="en-US"/>
        </a:p>
      </dgm:t>
    </dgm:pt>
    <dgm:pt modelId="{4873D80D-6F0E-4F50-8E96-92B57DB52B9B}" type="sibTrans" cxnId="{BF49FAF2-FEA2-49A8-B553-42C25C09602B}">
      <dgm:prSet/>
      <dgm:spPr/>
      <dgm:t>
        <a:bodyPr/>
        <a:lstStyle/>
        <a:p>
          <a:endParaRPr lang="en-US"/>
        </a:p>
      </dgm:t>
    </dgm:pt>
    <dgm:pt modelId="{E8CC7D95-A693-4C68-BC38-6DB1EDBA135B}" type="pres">
      <dgm:prSet presAssocID="{AA12389E-285B-40B9-B538-F5608633C5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E272EB-F70D-46D7-9AA5-12DBD5B9B585}" type="pres">
      <dgm:prSet presAssocID="{FBB0F216-4413-4C3D-8130-864396B65A27}" presName="hierRoot1" presStyleCnt="0">
        <dgm:presLayoutVars>
          <dgm:hierBranch val="init"/>
        </dgm:presLayoutVars>
      </dgm:prSet>
      <dgm:spPr/>
    </dgm:pt>
    <dgm:pt modelId="{8D6B2CDB-C04C-456C-9852-23C76510B823}" type="pres">
      <dgm:prSet presAssocID="{FBB0F216-4413-4C3D-8130-864396B65A27}" presName="rootComposite1" presStyleCnt="0"/>
      <dgm:spPr/>
    </dgm:pt>
    <dgm:pt modelId="{E8449221-60FF-48B5-95BD-C8846EC3CE3D}" type="pres">
      <dgm:prSet presAssocID="{FBB0F216-4413-4C3D-8130-864396B65A27}" presName="rootText1" presStyleLbl="node0" presStyleIdx="0" presStyleCnt="1">
        <dgm:presLayoutVars>
          <dgm:chPref val="3"/>
        </dgm:presLayoutVars>
      </dgm:prSet>
      <dgm:spPr/>
    </dgm:pt>
    <dgm:pt modelId="{94CA1D1D-C63F-4F69-9D83-9A5A8A282714}" type="pres">
      <dgm:prSet presAssocID="{FBB0F216-4413-4C3D-8130-864396B65A27}" presName="rootConnector1" presStyleLbl="node1" presStyleIdx="0" presStyleCnt="0"/>
      <dgm:spPr/>
    </dgm:pt>
    <dgm:pt modelId="{B761FAB2-0633-4780-981B-549058C68E7A}" type="pres">
      <dgm:prSet presAssocID="{FBB0F216-4413-4C3D-8130-864396B65A27}" presName="hierChild2" presStyleCnt="0"/>
      <dgm:spPr/>
    </dgm:pt>
    <dgm:pt modelId="{32DE1FCD-19B4-47D2-A8A2-ED093583B3BA}" type="pres">
      <dgm:prSet presAssocID="{4B6EE75C-1F8A-4BEA-8956-94E31612584F}" presName="Name37" presStyleLbl="parChTrans1D2" presStyleIdx="0" presStyleCnt="3"/>
      <dgm:spPr/>
    </dgm:pt>
    <dgm:pt modelId="{F435CEA4-3FC0-472B-BF7B-7B7C74373ECE}" type="pres">
      <dgm:prSet presAssocID="{003A8DBD-2CA8-4785-BAF2-22F4104B8CAC}" presName="hierRoot2" presStyleCnt="0">
        <dgm:presLayoutVars>
          <dgm:hierBranch val="init"/>
        </dgm:presLayoutVars>
      </dgm:prSet>
      <dgm:spPr/>
    </dgm:pt>
    <dgm:pt modelId="{BD372CB5-61F5-42B1-BDB4-676F475B80AB}" type="pres">
      <dgm:prSet presAssocID="{003A8DBD-2CA8-4785-BAF2-22F4104B8CAC}" presName="rootComposite" presStyleCnt="0"/>
      <dgm:spPr/>
    </dgm:pt>
    <dgm:pt modelId="{0FD7BBB8-5066-42C3-B9B2-BCA055D15A31}" type="pres">
      <dgm:prSet presAssocID="{003A8DBD-2CA8-4785-BAF2-22F4104B8CAC}" presName="rootText" presStyleLbl="node2" presStyleIdx="0" presStyleCnt="3">
        <dgm:presLayoutVars>
          <dgm:chPref val="3"/>
        </dgm:presLayoutVars>
      </dgm:prSet>
      <dgm:spPr/>
    </dgm:pt>
    <dgm:pt modelId="{F50282C0-DEA8-4821-99EA-79941B2D3160}" type="pres">
      <dgm:prSet presAssocID="{003A8DBD-2CA8-4785-BAF2-22F4104B8CAC}" presName="rootConnector" presStyleLbl="node2" presStyleIdx="0" presStyleCnt="3"/>
      <dgm:spPr/>
    </dgm:pt>
    <dgm:pt modelId="{6FD06ABD-983C-430B-9972-1E8ECFC2D4C7}" type="pres">
      <dgm:prSet presAssocID="{003A8DBD-2CA8-4785-BAF2-22F4104B8CAC}" presName="hierChild4" presStyleCnt="0"/>
      <dgm:spPr/>
    </dgm:pt>
    <dgm:pt modelId="{4FE806FB-3AD9-486E-BA05-E5CA17B2AC9D}" type="pres">
      <dgm:prSet presAssocID="{003A8DBD-2CA8-4785-BAF2-22F4104B8CAC}" presName="hierChild5" presStyleCnt="0"/>
      <dgm:spPr/>
    </dgm:pt>
    <dgm:pt modelId="{B224037B-5328-4944-AA9F-8C8E01C5BA76}" type="pres">
      <dgm:prSet presAssocID="{C3CFA133-D3A3-4B04-BC04-B1C5ABD99678}" presName="Name37" presStyleLbl="parChTrans1D2" presStyleIdx="1" presStyleCnt="3"/>
      <dgm:spPr/>
    </dgm:pt>
    <dgm:pt modelId="{D89695AC-2605-4FBE-8A2A-D9D0E8C306B8}" type="pres">
      <dgm:prSet presAssocID="{D368B96F-139D-4B92-9145-145FD80D0634}" presName="hierRoot2" presStyleCnt="0">
        <dgm:presLayoutVars>
          <dgm:hierBranch val="init"/>
        </dgm:presLayoutVars>
      </dgm:prSet>
      <dgm:spPr/>
    </dgm:pt>
    <dgm:pt modelId="{7938190B-CF4E-4A81-812D-1828E0FBA5A5}" type="pres">
      <dgm:prSet presAssocID="{D368B96F-139D-4B92-9145-145FD80D0634}" presName="rootComposite" presStyleCnt="0"/>
      <dgm:spPr/>
    </dgm:pt>
    <dgm:pt modelId="{67C8DA92-938B-4571-BA8E-65C6E354788E}" type="pres">
      <dgm:prSet presAssocID="{D368B96F-139D-4B92-9145-145FD80D0634}" presName="rootText" presStyleLbl="node2" presStyleIdx="1" presStyleCnt="3">
        <dgm:presLayoutVars>
          <dgm:chPref val="3"/>
        </dgm:presLayoutVars>
      </dgm:prSet>
      <dgm:spPr/>
    </dgm:pt>
    <dgm:pt modelId="{C6189A9A-E618-4C0A-B7DB-073C885CEF89}" type="pres">
      <dgm:prSet presAssocID="{D368B96F-139D-4B92-9145-145FD80D0634}" presName="rootConnector" presStyleLbl="node2" presStyleIdx="1" presStyleCnt="3"/>
      <dgm:spPr/>
    </dgm:pt>
    <dgm:pt modelId="{01D45906-67BA-419E-B163-558937E0E493}" type="pres">
      <dgm:prSet presAssocID="{D368B96F-139D-4B92-9145-145FD80D0634}" presName="hierChild4" presStyleCnt="0"/>
      <dgm:spPr/>
    </dgm:pt>
    <dgm:pt modelId="{F3F80E89-604C-4322-8E29-673C5E62BC28}" type="pres">
      <dgm:prSet presAssocID="{D368B96F-139D-4B92-9145-145FD80D0634}" presName="hierChild5" presStyleCnt="0"/>
      <dgm:spPr/>
    </dgm:pt>
    <dgm:pt modelId="{DEC8C3C1-ACB3-4017-879B-FB68B9B4AFAD}" type="pres">
      <dgm:prSet presAssocID="{29904623-C73C-41AF-9433-5C85D95BEF78}" presName="Name37" presStyleLbl="parChTrans1D2" presStyleIdx="2" presStyleCnt="3"/>
      <dgm:spPr/>
    </dgm:pt>
    <dgm:pt modelId="{2A38B952-C8FD-432A-822A-37F5831B7B84}" type="pres">
      <dgm:prSet presAssocID="{3AA58421-B36A-45AB-A95E-FB09F1D44309}" presName="hierRoot2" presStyleCnt="0">
        <dgm:presLayoutVars>
          <dgm:hierBranch val="init"/>
        </dgm:presLayoutVars>
      </dgm:prSet>
      <dgm:spPr/>
    </dgm:pt>
    <dgm:pt modelId="{1EC90719-C459-4952-99C9-E29DF7E0E561}" type="pres">
      <dgm:prSet presAssocID="{3AA58421-B36A-45AB-A95E-FB09F1D44309}" presName="rootComposite" presStyleCnt="0"/>
      <dgm:spPr/>
    </dgm:pt>
    <dgm:pt modelId="{0F2C4EBB-2B19-49F1-B6D0-67FB07639A35}" type="pres">
      <dgm:prSet presAssocID="{3AA58421-B36A-45AB-A95E-FB09F1D44309}" presName="rootText" presStyleLbl="node2" presStyleIdx="2" presStyleCnt="3">
        <dgm:presLayoutVars>
          <dgm:chPref val="3"/>
        </dgm:presLayoutVars>
      </dgm:prSet>
      <dgm:spPr/>
    </dgm:pt>
    <dgm:pt modelId="{CFCE9A4D-5624-481D-A9E2-EC6430227E9D}" type="pres">
      <dgm:prSet presAssocID="{3AA58421-B36A-45AB-A95E-FB09F1D44309}" presName="rootConnector" presStyleLbl="node2" presStyleIdx="2" presStyleCnt="3"/>
      <dgm:spPr/>
    </dgm:pt>
    <dgm:pt modelId="{89A5851E-05D0-4729-8A74-09424307066D}" type="pres">
      <dgm:prSet presAssocID="{3AA58421-B36A-45AB-A95E-FB09F1D44309}" presName="hierChild4" presStyleCnt="0"/>
      <dgm:spPr/>
    </dgm:pt>
    <dgm:pt modelId="{F1C50ADA-096F-46E9-8B42-6ED32AD8ECED}" type="pres">
      <dgm:prSet presAssocID="{3AA58421-B36A-45AB-A95E-FB09F1D44309}" presName="hierChild5" presStyleCnt="0"/>
      <dgm:spPr/>
    </dgm:pt>
    <dgm:pt modelId="{C07BF9B8-867E-4D17-87AD-0B53693EEF4C}" type="pres">
      <dgm:prSet presAssocID="{FBB0F216-4413-4C3D-8130-864396B65A27}" presName="hierChild3" presStyleCnt="0"/>
      <dgm:spPr/>
    </dgm:pt>
  </dgm:ptLst>
  <dgm:cxnLst>
    <dgm:cxn modelId="{8867C603-B484-4E24-B0AD-B9CE428C6B32}" type="presOf" srcId="{003A8DBD-2CA8-4785-BAF2-22F4104B8CAC}" destId="{F50282C0-DEA8-4821-99EA-79941B2D3160}" srcOrd="1" destOrd="0" presId="urn:microsoft.com/office/officeart/2005/8/layout/orgChart1"/>
    <dgm:cxn modelId="{D0D0491B-E13B-4899-871F-D8FDD0B6580C}" type="presOf" srcId="{29904623-C73C-41AF-9433-5C85D95BEF78}" destId="{DEC8C3C1-ACB3-4017-879B-FB68B9B4AFAD}" srcOrd="0" destOrd="0" presId="urn:microsoft.com/office/officeart/2005/8/layout/orgChart1"/>
    <dgm:cxn modelId="{C09C0A2C-B6B3-41A5-B34B-3B223D71CC90}" type="presOf" srcId="{FBB0F216-4413-4C3D-8130-864396B65A27}" destId="{E8449221-60FF-48B5-95BD-C8846EC3CE3D}" srcOrd="0" destOrd="0" presId="urn:microsoft.com/office/officeart/2005/8/layout/orgChart1"/>
    <dgm:cxn modelId="{21C1595D-BECC-451B-B8D9-6A26D9DC3578}" type="presOf" srcId="{003A8DBD-2CA8-4785-BAF2-22F4104B8CAC}" destId="{0FD7BBB8-5066-42C3-B9B2-BCA055D15A31}" srcOrd="0" destOrd="0" presId="urn:microsoft.com/office/officeart/2005/8/layout/orgChart1"/>
    <dgm:cxn modelId="{FACF6346-147F-420F-A8F4-AB0E4AC45787}" srcId="{FBB0F216-4413-4C3D-8130-864396B65A27}" destId="{003A8DBD-2CA8-4785-BAF2-22F4104B8CAC}" srcOrd="0" destOrd="0" parTransId="{4B6EE75C-1F8A-4BEA-8956-94E31612584F}" sibTransId="{682A5993-934E-494A-BCC1-89F4D754877A}"/>
    <dgm:cxn modelId="{97BB3D69-073C-4F01-AF6B-8E721AFFCA25}" type="presOf" srcId="{D368B96F-139D-4B92-9145-145FD80D0634}" destId="{67C8DA92-938B-4571-BA8E-65C6E354788E}" srcOrd="0" destOrd="0" presId="urn:microsoft.com/office/officeart/2005/8/layout/orgChart1"/>
    <dgm:cxn modelId="{3948436E-418E-424D-995F-D1B04F06047C}" type="presOf" srcId="{4B6EE75C-1F8A-4BEA-8956-94E31612584F}" destId="{32DE1FCD-19B4-47D2-A8A2-ED093583B3BA}" srcOrd="0" destOrd="0" presId="urn:microsoft.com/office/officeart/2005/8/layout/orgChart1"/>
    <dgm:cxn modelId="{92524B57-19DA-45F2-8709-598CD58CD46D}" type="presOf" srcId="{3AA58421-B36A-45AB-A95E-FB09F1D44309}" destId="{CFCE9A4D-5624-481D-A9E2-EC6430227E9D}" srcOrd="1" destOrd="0" presId="urn:microsoft.com/office/officeart/2005/8/layout/orgChart1"/>
    <dgm:cxn modelId="{4D77E795-3D46-4FF2-BEF4-595412285ACC}" srcId="{FBB0F216-4413-4C3D-8130-864396B65A27}" destId="{D368B96F-139D-4B92-9145-145FD80D0634}" srcOrd="1" destOrd="0" parTransId="{C3CFA133-D3A3-4B04-BC04-B1C5ABD99678}" sibTransId="{81A57304-003D-4C53-9DF1-3DAFA8C95610}"/>
    <dgm:cxn modelId="{BB36939F-2EC3-4471-99C8-6CC3EF2204C5}" type="presOf" srcId="{3AA58421-B36A-45AB-A95E-FB09F1D44309}" destId="{0F2C4EBB-2B19-49F1-B6D0-67FB07639A35}" srcOrd="0" destOrd="0" presId="urn:microsoft.com/office/officeart/2005/8/layout/orgChart1"/>
    <dgm:cxn modelId="{30C941B5-C8D7-431B-8787-B7D9B7418F2C}" type="presOf" srcId="{D368B96F-139D-4B92-9145-145FD80D0634}" destId="{C6189A9A-E618-4C0A-B7DB-073C885CEF89}" srcOrd="1" destOrd="0" presId="urn:microsoft.com/office/officeart/2005/8/layout/orgChart1"/>
    <dgm:cxn modelId="{51FAB8B6-2B3B-4C54-A93A-FD8566B9CF49}" srcId="{AA12389E-285B-40B9-B538-F5608633C512}" destId="{FBB0F216-4413-4C3D-8130-864396B65A27}" srcOrd="0" destOrd="0" parTransId="{0A865B13-7F3B-45E4-B4D1-49F351A330C7}" sibTransId="{86C770B1-E92C-48A3-8469-421FCD24223C}"/>
    <dgm:cxn modelId="{F66992BF-520D-4CF5-BC68-09289E343CF4}" type="presOf" srcId="{C3CFA133-D3A3-4B04-BC04-B1C5ABD99678}" destId="{B224037B-5328-4944-AA9F-8C8E01C5BA76}" srcOrd="0" destOrd="0" presId="urn:microsoft.com/office/officeart/2005/8/layout/orgChart1"/>
    <dgm:cxn modelId="{92B37BDA-B6BC-42F2-A311-F14CD3B50DAE}" type="presOf" srcId="{FBB0F216-4413-4C3D-8130-864396B65A27}" destId="{94CA1D1D-C63F-4F69-9D83-9A5A8A282714}" srcOrd="1" destOrd="0" presId="urn:microsoft.com/office/officeart/2005/8/layout/orgChart1"/>
    <dgm:cxn modelId="{9BB430EA-9181-4D26-93FF-74EF38BE1320}" type="presOf" srcId="{AA12389E-285B-40B9-B538-F5608633C512}" destId="{E8CC7D95-A693-4C68-BC38-6DB1EDBA135B}" srcOrd="0" destOrd="0" presId="urn:microsoft.com/office/officeart/2005/8/layout/orgChart1"/>
    <dgm:cxn modelId="{BF49FAF2-FEA2-49A8-B553-42C25C09602B}" srcId="{FBB0F216-4413-4C3D-8130-864396B65A27}" destId="{3AA58421-B36A-45AB-A95E-FB09F1D44309}" srcOrd="2" destOrd="0" parTransId="{29904623-C73C-41AF-9433-5C85D95BEF78}" sibTransId="{4873D80D-6F0E-4F50-8E96-92B57DB52B9B}"/>
    <dgm:cxn modelId="{21AED1E2-7F7D-413A-9AED-CBFF13CE0042}" type="presParOf" srcId="{E8CC7D95-A693-4C68-BC38-6DB1EDBA135B}" destId="{A2E272EB-F70D-46D7-9AA5-12DBD5B9B585}" srcOrd="0" destOrd="0" presId="urn:microsoft.com/office/officeart/2005/8/layout/orgChart1"/>
    <dgm:cxn modelId="{29FD304D-0ED4-4E01-B07F-58EC13677402}" type="presParOf" srcId="{A2E272EB-F70D-46D7-9AA5-12DBD5B9B585}" destId="{8D6B2CDB-C04C-456C-9852-23C76510B823}" srcOrd="0" destOrd="0" presId="urn:microsoft.com/office/officeart/2005/8/layout/orgChart1"/>
    <dgm:cxn modelId="{452B7EC2-047F-48FE-8973-DAB6385F787C}" type="presParOf" srcId="{8D6B2CDB-C04C-456C-9852-23C76510B823}" destId="{E8449221-60FF-48B5-95BD-C8846EC3CE3D}" srcOrd="0" destOrd="0" presId="urn:microsoft.com/office/officeart/2005/8/layout/orgChart1"/>
    <dgm:cxn modelId="{422A5D28-308A-4B2B-B5C9-24B98A9187FB}" type="presParOf" srcId="{8D6B2CDB-C04C-456C-9852-23C76510B823}" destId="{94CA1D1D-C63F-4F69-9D83-9A5A8A282714}" srcOrd="1" destOrd="0" presId="urn:microsoft.com/office/officeart/2005/8/layout/orgChart1"/>
    <dgm:cxn modelId="{D2B80CB8-9B8A-41D5-B3F0-3EC25A5ACA45}" type="presParOf" srcId="{A2E272EB-F70D-46D7-9AA5-12DBD5B9B585}" destId="{B761FAB2-0633-4780-981B-549058C68E7A}" srcOrd="1" destOrd="0" presId="urn:microsoft.com/office/officeart/2005/8/layout/orgChart1"/>
    <dgm:cxn modelId="{9614B155-B520-43B2-857C-DEE714E914DF}" type="presParOf" srcId="{B761FAB2-0633-4780-981B-549058C68E7A}" destId="{32DE1FCD-19B4-47D2-A8A2-ED093583B3BA}" srcOrd="0" destOrd="0" presId="urn:microsoft.com/office/officeart/2005/8/layout/orgChart1"/>
    <dgm:cxn modelId="{5DCBF378-0DE6-4A02-8AE4-352CC4CF590D}" type="presParOf" srcId="{B761FAB2-0633-4780-981B-549058C68E7A}" destId="{F435CEA4-3FC0-472B-BF7B-7B7C74373ECE}" srcOrd="1" destOrd="0" presId="urn:microsoft.com/office/officeart/2005/8/layout/orgChart1"/>
    <dgm:cxn modelId="{FA13939B-1AB3-4D93-A597-2E4DFF7D017C}" type="presParOf" srcId="{F435CEA4-3FC0-472B-BF7B-7B7C74373ECE}" destId="{BD372CB5-61F5-42B1-BDB4-676F475B80AB}" srcOrd="0" destOrd="0" presId="urn:microsoft.com/office/officeart/2005/8/layout/orgChart1"/>
    <dgm:cxn modelId="{10D943EB-A35A-49E7-ADE5-72C98D1E7AD8}" type="presParOf" srcId="{BD372CB5-61F5-42B1-BDB4-676F475B80AB}" destId="{0FD7BBB8-5066-42C3-B9B2-BCA055D15A31}" srcOrd="0" destOrd="0" presId="urn:microsoft.com/office/officeart/2005/8/layout/orgChart1"/>
    <dgm:cxn modelId="{EA088C14-FAFF-45F5-B7BC-76F98A808956}" type="presParOf" srcId="{BD372CB5-61F5-42B1-BDB4-676F475B80AB}" destId="{F50282C0-DEA8-4821-99EA-79941B2D3160}" srcOrd="1" destOrd="0" presId="urn:microsoft.com/office/officeart/2005/8/layout/orgChart1"/>
    <dgm:cxn modelId="{8C982AFA-1307-4763-867D-76CF1E64B3A5}" type="presParOf" srcId="{F435CEA4-3FC0-472B-BF7B-7B7C74373ECE}" destId="{6FD06ABD-983C-430B-9972-1E8ECFC2D4C7}" srcOrd="1" destOrd="0" presId="urn:microsoft.com/office/officeart/2005/8/layout/orgChart1"/>
    <dgm:cxn modelId="{F1AA9E8F-4612-4CEB-8F47-CB4E148DFC38}" type="presParOf" srcId="{F435CEA4-3FC0-472B-BF7B-7B7C74373ECE}" destId="{4FE806FB-3AD9-486E-BA05-E5CA17B2AC9D}" srcOrd="2" destOrd="0" presId="urn:microsoft.com/office/officeart/2005/8/layout/orgChart1"/>
    <dgm:cxn modelId="{31A872EA-39BA-45D5-8917-B2E96700181D}" type="presParOf" srcId="{B761FAB2-0633-4780-981B-549058C68E7A}" destId="{B224037B-5328-4944-AA9F-8C8E01C5BA76}" srcOrd="2" destOrd="0" presId="urn:microsoft.com/office/officeart/2005/8/layout/orgChart1"/>
    <dgm:cxn modelId="{AD76AEE3-9C82-439E-A1FF-79686380FAF6}" type="presParOf" srcId="{B761FAB2-0633-4780-981B-549058C68E7A}" destId="{D89695AC-2605-4FBE-8A2A-D9D0E8C306B8}" srcOrd="3" destOrd="0" presId="urn:microsoft.com/office/officeart/2005/8/layout/orgChart1"/>
    <dgm:cxn modelId="{CABFA3E5-AB89-427F-B9FA-B8B6A50FDBA0}" type="presParOf" srcId="{D89695AC-2605-4FBE-8A2A-D9D0E8C306B8}" destId="{7938190B-CF4E-4A81-812D-1828E0FBA5A5}" srcOrd="0" destOrd="0" presId="urn:microsoft.com/office/officeart/2005/8/layout/orgChart1"/>
    <dgm:cxn modelId="{843E02C8-279A-4F2E-BA4A-30941C7E0D7B}" type="presParOf" srcId="{7938190B-CF4E-4A81-812D-1828E0FBA5A5}" destId="{67C8DA92-938B-4571-BA8E-65C6E354788E}" srcOrd="0" destOrd="0" presId="urn:microsoft.com/office/officeart/2005/8/layout/orgChart1"/>
    <dgm:cxn modelId="{9704C611-AE2C-45E3-9711-8D06D49FFE34}" type="presParOf" srcId="{7938190B-CF4E-4A81-812D-1828E0FBA5A5}" destId="{C6189A9A-E618-4C0A-B7DB-073C885CEF89}" srcOrd="1" destOrd="0" presId="urn:microsoft.com/office/officeart/2005/8/layout/orgChart1"/>
    <dgm:cxn modelId="{FFE167F9-66D7-4BE2-BAC7-E76D923E1335}" type="presParOf" srcId="{D89695AC-2605-4FBE-8A2A-D9D0E8C306B8}" destId="{01D45906-67BA-419E-B163-558937E0E493}" srcOrd="1" destOrd="0" presId="urn:microsoft.com/office/officeart/2005/8/layout/orgChart1"/>
    <dgm:cxn modelId="{3BE8804D-7F04-4B5C-9EBA-86286F113A75}" type="presParOf" srcId="{D89695AC-2605-4FBE-8A2A-D9D0E8C306B8}" destId="{F3F80E89-604C-4322-8E29-673C5E62BC28}" srcOrd="2" destOrd="0" presId="urn:microsoft.com/office/officeart/2005/8/layout/orgChart1"/>
    <dgm:cxn modelId="{625D695B-4775-418F-87BF-F7F72F12BE9C}" type="presParOf" srcId="{B761FAB2-0633-4780-981B-549058C68E7A}" destId="{DEC8C3C1-ACB3-4017-879B-FB68B9B4AFAD}" srcOrd="4" destOrd="0" presId="urn:microsoft.com/office/officeart/2005/8/layout/orgChart1"/>
    <dgm:cxn modelId="{CCDF9CC3-36A0-49FE-9F6E-EC04F60EECF1}" type="presParOf" srcId="{B761FAB2-0633-4780-981B-549058C68E7A}" destId="{2A38B952-C8FD-432A-822A-37F5831B7B84}" srcOrd="5" destOrd="0" presId="urn:microsoft.com/office/officeart/2005/8/layout/orgChart1"/>
    <dgm:cxn modelId="{B965B6CC-5874-4571-93E6-3E21B309E4A3}" type="presParOf" srcId="{2A38B952-C8FD-432A-822A-37F5831B7B84}" destId="{1EC90719-C459-4952-99C9-E29DF7E0E561}" srcOrd="0" destOrd="0" presId="urn:microsoft.com/office/officeart/2005/8/layout/orgChart1"/>
    <dgm:cxn modelId="{BC6822C8-FD3A-417E-BFAF-669C80D4AFEE}" type="presParOf" srcId="{1EC90719-C459-4952-99C9-E29DF7E0E561}" destId="{0F2C4EBB-2B19-49F1-B6D0-67FB07639A35}" srcOrd="0" destOrd="0" presId="urn:microsoft.com/office/officeart/2005/8/layout/orgChart1"/>
    <dgm:cxn modelId="{D78F3FB1-615A-46C2-9091-42EB9C83FC32}" type="presParOf" srcId="{1EC90719-C459-4952-99C9-E29DF7E0E561}" destId="{CFCE9A4D-5624-481D-A9E2-EC6430227E9D}" srcOrd="1" destOrd="0" presId="urn:microsoft.com/office/officeart/2005/8/layout/orgChart1"/>
    <dgm:cxn modelId="{CC965154-9498-4644-9745-5698F2681CF4}" type="presParOf" srcId="{2A38B952-C8FD-432A-822A-37F5831B7B84}" destId="{89A5851E-05D0-4729-8A74-09424307066D}" srcOrd="1" destOrd="0" presId="urn:microsoft.com/office/officeart/2005/8/layout/orgChart1"/>
    <dgm:cxn modelId="{C0DF5817-05B3-44BD-B6F8-480B4A1504B0}" type="presParOf" srcId="{2A38B952-C8FD-432A-822A-37F5831B7B84}" destId="{F1C50ADA-096F-46E9-8B42-6ED32AD8ECED}" srcOrd="2" destOrd="0" presId="urn:microsoft.com/office/officeart/2005/8/layout/orgChart1"/>
    <dgm:cxn modelId="{6968467F-5F1B-4ABF-A940-324DE849807E}" type="presParOf" srcId="{A2E272EB-F70D-46D7-9AA5-12DBD5B9B585}" destId="{C07BF9B8-867E-4D17-87AD-0B53693EEF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D70211-9BD0-4608-BFD5-868994B8286D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CCFBD-69FA-47C5-ADB4-5A33170E6F12}">
      <dgm:prSet/>
      <dgm:spPr/>
      <dgm:t>
        <a:bodyPr/>
        <a:lstStyle/>
        <a:p>
          <a:pPr rtl="0"/>
          <a:r>
            <a:rPr lang="en-US" b="1" dirty="0"/>
            <a:t>Independent Undergraduates</a:t>
          </a:r>
          <a:endParaRPr lang="en-US" dirty="0"/>
        </a:p>
      </dgm:t>
    </dgm:pt>
    <dgm:pt modelId="{62456643-F617-4A33-B290-94E4769BFFE3}" type="parTrans" cxnId="{737464E5-C150-4EB5-A92B-FD1BA9243702}">
      <dgm:prSet/>
      <dgm:spPr/>
      <dgm:t>
        <a:bodyPr/>
        <a:lstStyle/>
        <a:p>
          <a:endParaRPr lang="en-US"/>
        </a:p>
      </dgm:t>
    </dgm:pt>
    <dgm:pt modelId="{2B12E117-30EA-41E6-A025-25FDDD382ABC}" type="sibTrans" cxnId="{737464E5-C150-4EB5-A92B-FD1BA9243702}">
      <dgm:prSet/>
      <dgm:spPr/>
      <dgm:t>
        <a:bodyPr/>
        <a:lstStyle/>
        <a:p>
          <a:endParaRPr lang="en-US"/>
        </a:p>
      </dgm:t>
    </dgm:pt>
    <dgm:pt modelId="{B9758068-2C24-4FBF-88B6-A1D197BFB0EF}">
      <dgm:prSet/>
      <dgm:spPr/>
      <dgm:t>
        <a:bodyPr/>
        <a:lstStyle/>
        <a:p>
          <a:pPr rtl="0"/>
          <a:r>
            <a:rPr lang="en-US" dirty="0"/>
            <a:t>1st year total $9,500</a:t>
          </a:r>
          <a:br>
            <a:rPr lang="en-US" dirty="0"/>
          </a:br>
          <a:r>
            <a:rPr lang="en-US" dirty="0"/>
            <a:t>(maximum $3,500 subsidized)</a:t>
          </a:r>
        </a:p>
      </dgm:t>
    </dgm:pt>
    <dgm:pt modelId="{3B5E4F57-2DAB-4FA4-A54F-F4B264859B9A}" type="parTrans" cxnId="{6DF1C6D6-E659-4F5E-B128-7E710AD2D47D}">
      <dgm:prSet/>
      <dgm:spPr/>
      <dgm:t>
        <a:bodyPr/>
        <a:lstStyle/>
        <a:p>
          <a:endParaRPr lang="en-US"/>
        </a:p>
      </dgm:t>
    </dgm:pt>
    <dgm:pt modelId="{52ADA9DA-D056-436D-AC87-764C752B84A0}" type="sibTrans" cxnId="{6DF1C6D6-E659-4F5E-B128-7E710AD2D47D}">
      <dgm:prSet/>
      <dgm:spPr/>
      <dgm:t>
        <a:bodyPr/>
        <a:lstStyle/>
        <a:p>
          <a:endParaRPr lang="en-US"/>
        </a:p>
      </dgm:t>
    </dgm:pt>
    <dgm:pt modelId="{EDF6502D-A547-4549-BF9F-7D94318CB88E}">
      <dgm:prSet/>
      <dgm:spPr/>
      <dgm:t>
        <a:bodyPr/>
        <a:lstStyle/>
        <a:p>
          <a:pPr rtl="0"/>
          <a:r>
            <a:rPr lang="en-US" dirty="0"/>
            <a:t>2nd year total $10,500</a:t>
          </a:r>
          <a:br>
            <a:rPr lang="en-US" dirty="0"/>
          </a:br>
          <a:r>
            <a:rPr lang="en-US" dirty="0"/>
            <a:t>(maximum $4,500 subsidized)</a:t>
          </a:r>
        </a:p>
      </dgm:t>
    </dgm:pt>
    <dgm:pt modelId="{D7077C0A-1BEF-48E3-8723-3C3829E2D2D1}" type="parTrans" cxnId="{06B530F0-C018-494B-9DD6-BC9015C3CFAD}">
      <dgm:prSet/>
      <dgm:spPr/>
      <dgm:t>
        <a:bodyPr/>
        <a:lstStyle/>
        <a:p>
          <a:endParaRPr lang="en-US"/>
        </a:p>
      </dgm:t>
    </dgm:pt>
    <dgm:pt modelId="{DFCE0D2E-9FB5-427F-9D25-FBAD57B89047}" type="sibTrans" cxnId="{06B530F0-C018-494B-9DD6-BC9015C3CFAD}">
      <dgm:prSet/>
      <dgm:spPr/>
      <dgm:t>
        <a:bodyPr/>
        <a:lstStyle/>
        <a:p>
          <a:endParaRPr lang="en-US"/>
        </a:p>
      </dgm:t>
    </dgm:pt>
    <dgm:pt modelId="{C8AE3D73-BB0F-4B7A-9F95-EA6CB7EF9846}">
      <dgm:prSet/>
      <dgm:spPr/>
      <dgm:t>
        <a:bodyPr/>
        <a:lstStyle/>
        <a:p>
          <a:pPr rtl="0"/>
          <a:r>
            <a:rPr lang="en-US" dirty="0"/>
            <a:t>3rd year &amp; beyond total (each year) $12,500</a:t>
          </a:r>
          <a:br>
            <a:rPr lang="en-US" dirty="0"/>
          </a:br>
          <a:r>
            <a:rPr lang="en-US" dirty="0"/>
            <a:t>(maximum $5,500 subsidized)</a:t>
          </a:r>
        </a:p>
      </dgm:t>
    </dgm:pt>
    <dgm:pt modelId="{45A2133D-C91A-449E-907A-FEDAD16880E3}" type="parTrans" cxnId="{09F546B3-BDD3-494A-88B5-54B3DEE1574B}">
      <dgm:prSet/>
      <dgm:spPr/>
      <dgm:t>
        <a:bodyPr/>
        <a:lstStyle/>
        <a:p>
          <a:endParaRPr lang="en-US"/>
        </a:p>
      </dgm:t>
    </dgm:pt>
    <dgm:pt modelId="{8C42626D-B37F-49A9-973C-DFFCB1B81E43}" type="sibTrans" cxnId="{09F546B3-BDD3-494A-88B5-54B3DEE1574B}">
      <dgm:prSet/>
      <dgm:spPr/>
      <dgm:t>
        <a:bodyPr/>
        <a:lstStyle/>
        <a:p>
          <a:endParaRPr lang="en-US"/>
        </a:p>
      </dgm:t>
    </dgm:pt>
    <dgm:pt modelId="{F4E9550A-7003-45D1-B0EC-432BA4648781}" type="pres">
      <dgm:prSet presAssocID="{9DD70211-9BD0-4608-BFD5-868994B828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E1AD51-0E5D-4F8E-9539-F401554D2BC5}" type="pres">
      <dgm:prSet presAssocID="{1AECCFBD-69FA-47C5-ADB4-5A33170E6F12}" presName="hierRoot1" presStyleCnt="0">
        <dgm:presLayoutVars>
          <dgm:hierBranch val="init"/>
        </dgm:presLayoutVars>
      </dgm:prSet>
      <dgm:spPr/>
    </dgm:pt>
    <dgm:pt modelId="{1F9B4E25-9DB6-4E15-8DA0-09A773B3F43E}" type="pres">
      <dgm:prSet presAssocID="{1AECCFBD-69FA-47C5-ADB4-5A33170E6F12}" presName="rootComposite1" presStyleCnt="0"/>
      <dgm:spPr/>
    </dgm:pt>
    <dgm:pt modelId="{E2430409-DC20-4425-BA27-A14FAC84946D}" type="pres">
      <dgm:prSet presAssocID="{1AECCFBD-69FA-47C5-ADB4-5A33170E6F12}" presName="rootText1" presStyleLbl="node0" presStyleIdx="0" presStyleCnt="1">
        <dgm:presLayoutVars>
          <dgm:chPref val="3"/>
        </dgm:presLayoutVars>
      </dgm:prSet>
      <dgm:spPr/>
    </dgm:pt>
    <dgm:pt modelId="{47279A8F-26B8-42C5-A556-97D6A22BD266}" type="pres">
      <dgm:prSet presAssocID="{1AECCFBD-69FA-47C5-ADB4-5A33170E6F12}" presName="rootConnector1" presStyleLbl="node1" presStyleIdx="0" presStyleCnt="0"/>
      <dgm:spPr/>
    </dgm:pt>
    <dgm:pt modelId="{6F3864BF-AE4E-403C-A137-92A05CF46B64}" type="pres">
      <dgm:prSet presAssocID="{1AECCFBD-69FA-47C5-ADB4-5A33170E6F12}" presName="hierChild2" presStyleCnt="0"/>
      <dgm:spPr/>
    </dgm:pt>
    <dgm:pt modelId="{0ADA15EF-C6A2-4E8E-A85A-469A22A43276}" type="pres">
      <dgm:prSet presAssocID="{3B5E4F57-2DAB-4FA4-A54F-F4B264859B9A}" presName="Name37" presStyleLbl="parChTrans1D2" presStyleIdx="0" presStyleCnt="3"/>
      <dgm:spPr/>
    </dgm:pt>
    <dgm:pt modelId="{7DF5D47D-E246-40EA-AE9C-DC4EAE3E88DE}" type="pres">
      <dgm:prSet presAssocID="{B9758068-2C24-4FBF-88B6-A1D197BFB0EF}" presName="hierRoot2" presStyleCnt="0">
        <dgm:presLayoutVars>
          <dgm:hierBranch val="init"/>
        </dgm:presLayoutVars>
      </dgm:prSet>
      <dgm:spPr/>
    </dgm:pt>
    <dgm:pt modelId="{A5F3F339-9321-4DE0-9B65-D9138F58535B}" type="pres">
      <dgm:prSet presAssocID="{B9758068-2C24-4FBF-88B6-A1D197BFB0EF}" presName="rootComposite" presStyleCnt="0"/>
      <dgm:spPr/>
    </dgm:pt>
    <dgm:pt modelId="{A63CFA45-3FED-4D79-BF47-D6C006C89465}" type="pres">
      <dgm:prSet presAssocID="{B9758068-2C24-4FBF-88B6-A1D197BFB0EF}" presName="rootText" presStyleLbl="node2" presStyleIdx="0" presStyleCnt="3">
        <dgm:presLayoutVars>
          <dgm:chPref val="3"/>
        </dgm:presLayoutVars>
      </dgm:prSet>
      <dgm:spPr/>
    </dgm:pt>
    <dgm:pt modelId="{106D4FCE-1C6C-4E5B-97CB-C48B8A1199D8}" type="pres">
      <dgm:prSet presAssocID="{B9758068-2C24-4FBF-88B6-A1D197BFB0EF}" presName="rootConnector" presStyleLbl="node2" presStyleIdx="0" presStyleCnt="3"/>
      <dgm:spPr/>
    </dgm:pt>
    <dgm:pt modelId="{090B498A-D696-402E-8625-630EC303B0CD}" type="pres">
      <dgm:prSet presAssocID="{B9758068-2C24-4FBF-88B6-A1D197BFB0EF}" presName="hierChild4" presStyleCnt="0"/>
      <dgm:spPr/>
    </dgm:pt>
    <dgm:pt modelId="{452AAD95-5DD3-4A18-A2E4-749AE69A35ED}" type="pres">
      <dgm:prSet presAssocID="{B9758068-2C24-4FBF-88B6-A1D197BFB0EF}" presName="hierChild5" presStyleCnt="0"/>
      <dgm:spPr/>
    </dgm:pt>
    <dgm:pt modelId="{7C943D92-DC80-4E28-98E2-75EEC19AED7E}" type="pres">
      <dgm:prSet presAssocID="{D7077C0A-1BEF-48E3-8723-3C3829E2D2D1}" presName="Name37" presStyleLbl="parChTrans1D2" presStyleIdx="1" presStyleCnt="3"/>
      <dgm:spPr/>
    </dgm:pt>
    <dgm:pt modelId="{972D5591-156D-49EE-ABA2-6D59E5987B55}" type="pres">
      <dgm:prSet presAssocID="{EDF6502D-A547-4549-BF9F-7D94318CB88E}" presName="hierRoot2" presStyleCnt="0">
        <dgm:presLayoutVars>
          <dgm:hierBranch val="init"/>
        </dgm:presLayoutVars>
      </dgm:prSet>
      <dgm:spPr/>
    </dgm:pt>
    <dgm:pt modelId="{876BA8A4-E3DF-457C-8D36-56BBE7F393BD}" type="pres">
      <dgm:prSet presAssocID="{EDF6502D-A547-4549-BF9F-7D94318CB88E}" presName="rootComposite" presStyleCnt="0"/>
      <dgm:spPr/>
    </dgm:pt>
    <dgm:pt modelId="{E1F6F138-2E4A-41A4-B08E-CA929789D196}" type="pres">
      <dgm:prSet presAssocID="{EDF6502D-A547-4549-BF9F-7D94318CB88E}" presName="rootText" presStyleLbl="node2" presStyleIdx="1" presStyleCnt="3">
        <dgm:presLayoutVars>
          <dgm:chPref val="3"/>
        </dgm:presLayoutVars>
      </dgm:prSet>
      <dgm:spPr/>
    </dgm:pt>
    <dgm:pt modelId="{D466013A-6638-4208-AB72-A98372D49BDF}" type="pres">
      <dgm:prSet presAssocID="{EDF6502D-A547-4549-BF9F-7D94318CB88E}" presName="rootConnector" presStyleLbl="node2" presStyleIdx="1" presStyleCnt="3"/>
      <dgm:spPr/>
    </dgm:pt>
    <dgm:pt modelId="{EC25EDE6-55CA-47CC-802C-AE547B96EA4A}" type="pres">
      <dgm:prSet presAssocID="{EDF6502D-A547-4549-BF9F-7D94318CB88E}" presName="hierChild4" presStyleCnt="0"/>
      <dgm:spPr/>
    </dgm:pt>
    <dgm:pt modelId="{230DC1F6-D2BF-4E26-A30E-7E4C2D4ED6DA}" type="pres">
      <dgm:prSet presAssocID="{EDF6502D-A547-4549-BF9F-7D94318CB88E}" presName="hierChild5" presStyleCnt="0"/>
      <dgm:spPr/>
    </dgm:pt>
    <dgm:pt modelId="{688C189A-A6F3-43B7-B708-994AC5B6C71F}" type="pres">
      <dgm:prSet presAssocID="{45A2133D-C91A-449E-907A-FEDAD16880E3}" presName="Name37" presStyleLbl="parChTrans1D2" presStyleIdx="2" presStyleCnt="3"/>
      <dgm:spPr/>
    </dgm:pt>
    <dgm:pt modelId="{53F6CAA8-1E69-4961-85E7-BCAD71E1EC52}" type="pres">
      <dgm:prSet presAssocID="{C8AE3D73-BB0F-4B7A-9F95-EA6CB7EF9846}" presName="hierRoot2" presStyleCnt="0">
        <dgm:presLayoutVars>
          <dgm:hierBranch val="init"/>
        </dgm:presLayoutVars>
      </dgm:prSet>
      <dgm:spPr/>
    </dgm:pt>
    <dgm:pt modelId="{D662F4C1-2316-47FE-9FA4-F5AB1AFB81BF}" type="pres">
      <dgm:prSet presAssocID="{C8AE3D73-BB0F-4B7A-9F95-EA6CB7EF9846}" presName="rootComposite" presStyleCnt="0"/>
      <dgm:spPr/>
    </dgm:pt>
    <dgm:pt modelId="{FDC3595A-5495-4CBC-908F-94BED75F5C7B}" type="pres">
      <dgm:prSet presAssocID="{C8AE3D73-BB0F-4B7A-9F95-EA6CB7EF9846}" presName="rootText" presStyleLbl="node2" presStyleIdx="2" presStyleCnt="3">
        <dgm:presLayoutVars>
          <dgm:chPref val="3"/>
        </dgm:presLayoutVars>
      </dgm:prSet>
      <dgm:spPr/>
    </dgm:pt>
    <dgm:pt modelId="{2B4455F9-1105-462A-9284-FD929B1B8B16}" type="pres">
      <dgm:prSet presAssocID="{C8AE3D73-BB0F-4B7A-9F95-EA6CB7EF9846}" presName="rootConnector" presStyleLbl="node2" presStyleIdx="2" presStyleCnt="3"/>
      <dgm:spPr/>
    </dgm:pt>
    <dgm:pt modelId="{1C541BBD-10DC-4F2E-9F38-09AEC02BEFCA}" type="pres">
      <dgm:prSet presAssocID="{C8AE3D73-BB0F-4B7A-9F95-EA6CB7EF9846}" presName="hierChild4" presStyleCnt="0"/>
      <dgm:spPr/>
    </dgm:pt>
    <dgm:pt modelId="{6D79DD78-D93C-4A63-84B5-281D64389BEE}" type="pres">
      <dgm:prSet presAssocID="{C8AE3D73-BB0F-4B7A-9F95-EA6CB7EF9846}" presName="hierChild5" presStyleCnt="0"/>
      <dgm:spPr/>
    </dgm:pt>
    <dgm:pt modelId="{910B31E4-9D5A-4664-AFFA-81EE24CBBD33}" type="pres">
      <dgm:prSet presAssocID="{1AECCFBD-69FA-47C5-ADB4-5A33170E6F12}" presName="hierChild3" presStyleCnt="0"/>
      <dgm:spPr/>
    </dgm:pt>
  </dgm:ptLst>
  <dgm:cxnLst>
    <dgm:cxn modelId="{06F28725-DF43-4ADB-B1B1-27F4AF9BBB8E}" type="presOf" srcId="{1AECCFBD-69FA-47C5-ADB4-5A33170E6F12}" destId="{47279A8F-26B8-42C5-A556-97D6A22BD266}" srcOrd="1" destOrd="0" presId="urn:microsoft.com/office/officeart/2005/8/layout/orgChart1"/>
    <dgm:cxn modelId="{CA34C426-EC2E-4635-9788-DE1905B85191}" type="presOf" srcId="{3B5E4F57-2DAB-4FA4-A54F-F4B264859B9A}" destId="{0ADA15EF-C6A2-4E8E-A85A-469A22A43276}" srcOrd="0" destOrd="0" presId="urn:microsoft.com/office/officeart/2005/8/layout/orgChart1"/>
    <dgm:cxn modelId="{69B81D64-A12C-410F-8E2C-75E87AA1A49A}" type="presOf" srcId="{D7077C0A-1BEF-48E3-8723-3C3829E2D2D1}" destId="{7C943D92-DC80-4E28-98E2-75EEC19AED7E}" srcOrd="0" destOrd="0" presId="urn:microsoft.com/office/officeart/2005/8/layout/orgChart1"/>
    <dgm:cxn modelId="{5D3A6344-9DFC-4FA8-8548-40CB42BF844C}" type="presOf" srcId="{9DD70211-9BD0-4608-BFD5-868994B8286D}" destId="{F4E9550A-7003-45D1-B0EC-432BA4648781}" srcOrd="0" destOrd="0" presId="urn:microsoft.com/office/officeart/2005/8/layout/orgChart1"/>
    <dgm:cxn modelId="{EC11F064-A1BB-43F5-880C-08528EEB03DE}" type="presOf" srcId="{EDF6502D-A547-4549-BF9F-7D94318CB88E}" destId="{E1F6F138-2E4A-41A4-B08E-CA929789D196}" srcOrd="0" destOrd="0" presId="urn:microsoft.com/office/officeart/2005/8/layout/orgChart1"/>
    <dgm:cxn modelId="{01B5FFA5-526C-475F-9CB8-8A112A0C5DA3}" type="presOf" srcId="{1AECCFBD-69FA-47C5-ADB4-5A33170E6F12}" destId="{E2430409-DC20-4425-BA27-A14FAC84946D}" srcOrd="0" destOrd="0" presId="urn:microsoft.com/office/officeart/2005/8/layout/orgChart1"/>
    <dgm:cxn modelId="{09F546B3-BDD3-494A-88B5-54B3DEE1574B}" srcId="{1AECCFBD-69FA-47C5-ADB4-5A33170E6F12}" destId="{C8AE3D73-BB0F-4B7A-9F95-EA6CB7EF9846}" srcOrd="2" destOrd="0" parTransId="{45A2133D-C91A-449E-907A-FEDAD16880E3}" sibTransId="{8C42626D-B37F-49A9-973C-DFFCB1B81E43}"/>
    <dgm:cxn modelId="{9AD5D8B6-03AE-4E4E-AB48-5F959458F8CA}" type="presOf" srcId="{C8AE3D73-BB0F-4B7A-9F95-EA6CB7EF9846}" destId="{2B4455F9-1105-462A-9284-FD929B1B8B16}" srcOrd="1" destOrd="0" presId="urn:microsoft.com/office/officeart/2005/8/layout/orgChart1"/>
    <dgm:cxn modelId="{A4FF15CF-4058-4F0D-A13D-7E7C49567823}" type="presOf" srcId="{EDF6502D-A547-4549-BF9F-7D94318CB88E}" destId="{D466013A-6638-4208-AB72-A98372D49BDF}" srcOrd="1" destOrd="0" presId="urn:microsoft.com/office/officeart/2005/8/layout/orgChart1"/>
    <dgm:cxn modelId="{E01465D3-BAB9-4FC8-AE9C-4B9F3FA4D52C}" type="presOf" srcId="{45A2133D-C91A-449E-907A-FEDAD16880E3}" destId="{688C189A-A6F3-43B7-B708-994AC5B6C71F}" srcOrd="0" destOrd="0" presId="urn:microsoft.com/office/officeart/2005/8/layout/orgChart1"/>
    <dgm:cxn modelId="{517FF3D5-05D5-4502-A0B3-BD021E58B860}" type="presOf" srcId="{B9758068-2C24-4FBF-88B6-A1D197BFB0EF}" destId="{106D4FCE-1C6C-4E5B-97CB-C48B8A1199D8}" srcOrd="1" destOrd="0" presId="urn:microsoft.com/office/officeart/2005/8/layout/orgChart1"/>
    <dgm:cxn modelId="{6DF1C6D6-E659-4F5E-B128-7E710AD2D47D}" srcId="{1AECCFBD-69FA-47C5-ADB4-5A33170E6F12}" destId="{B9758068-2C24-4FBF-88B6-A1D197BFB0EF}" srcOrd="0" destOrd="0" parTransId="{3B5E4F57-2DAB-4FA4-A54F-F4B264859B9A}" sibTransId="{52ADA9DA-D056-436D-AC87-764C752B84A0}"/>
    <dgm:cxn modelId="{D5E0A9E2-4EB7-4DDF-8CA3-047D364EF9D0}" type="presOf" srcId="{C8AE3D73-BB0F-4B7A-9F95-EA6CB7EF9846}" destId="{FDC3595A-5495-4CBC-908F-94BED75F5C7B}" srcOrd="0" destOrd="0" presId="urn:microsoft.com/office/officeart/2005/8/layout/orgChart1"/>
    <dgm:cxn modelId="{8A7E88E3-5531-430D-9E5C-7AC8B3E7AB8E}" type="presOf" srcId="{B9758068-2C24-4FBF-88B6-A1D197BFB0EF}" destId="{A63CFA45-3FED-4D79-BF47-D6C006C89465}" srcOrd="0" destOrd="0" presId="urn:microsoft.com/office/officeart/2005/8/layout/orgChart1"/>
    <dgm:cxn modelId="{737464E5-C150-4EB5-A92B-FD1BA9243702}" srcId="{9DD70211-9BD0-4608-BFD5-868994B8286D}" destId="{1AECCFBD-69FA-47C5-ADB4-5A33170E6F12}" srcOrd="0" destOrd="0" parTransId="{62456643-F617-4A33-B290-94E4769BFFE3}" sibTransId="{2B12E117-30EA-41E6-A025-25FDDD382ABC}"/>
    <dgm:cxn modelId="{06B530F0-C018-494B-9DD6-BC9015C3CFAD}" srcId="{1AECCFBD-69FA-47C5-ADB4-5A33170E6F12}" destId="{EDF6502D-A547-4549-BF9F-7D94318CB88E}" srcOrd="1" destOrd="0" parTransId="{D7077C0A-1BEF-48E3-8723-3C3829E2D2D1}" sibTransId="{DFCE0D2E-9FB5-427F-9D25-FBAD57B89047}"/>
    <dgm:cxn modelId="{BD76BA7B-56F7-43DF-916B-17C38AF40ECA}" type="presParOf" srcId="{F4E9550A-7003-45D1-B0EC-432BA4648781}" destId="{BEE1AD51-0E5D-4F8E-9539-F401554D2BC5}" srcOrd="0" destOrd="0" presId="urn:microsoft.com/office/officeart/2005/8/layout/orgChart1"/>
    <dgm:cxn modelId="{135E7CBE-33ED-44F4-8AFC-5A9C22063F10}" type="presParOf" srcId="{BEE1AD51-0E5D-4F8E-9539-F401554D2BC5}" destId="{1F9B4E25-9DB6-4E15-8DA0-09A773B3F43E}" srcOrd="0" destOrd="0" presId="urn:microsoft.com/office/officeart/2005/8/layout/orgChart1"/>
    <dgm:cxn modelId="{0625DBA4-7260-4B6D-9B4C-B8D65A23B32B}" type="presParOf" srcId="{1F9B4E25-9DB6-4E15-8DA0-09A773B3F43E}" destId="{E2430409-DC20-4425-BA27-A14FAC84946D}" srcOrd="0" destOrd="0" presId="urn:microsoft.com/office/officeart/2005/8/layout/orgChart1"/>
    <dgm:cxn modelId="{811B4BD2-C522-4A05-AA96-16A21A7C4423}" type="presParOf" srcId="{1F9B4E25-9DB6-4E15-8DA0-09A773B3F43E}" destId="{47279A8F-26B8-42C5-A556-97D6A22BD266}" srcOrd="1" destOrd="0" presId="urn:microsoft.com/office/officeart/2005/8/layout/orgChart1"/>
    <dgm:cxn modelId="{CD823248-78F9-49E0-B422-1668296DEA27}" type="presParOf" srcId="{BEE1AD51-0E5D-4F8E-9539-F401554D2BC5}" destId="{6F3864BF-AE4E-403C-A137-92A05CF46B64}" srcOrd="1" destOrd="0" presId="urn:microsoft.com/office/officeart/2005/8/layout/orgChart1"/>
    <dgm:cxn modelId="{04F01C96-1C6E-40B6-B18B-70E2798D55DC}" type="presParOf" srcId="{6F3864BF-AE4E-403C-A137-92A05CF46B64}" destId="{0ADA15EF-C6A2-4E8E-A85A-469A22A43276}" srcOrd="0" destOrd="0" presId="urn:microsoft.com/office/officeart/2005/8/layout/orgChart1"/>
    <dgm:cxn modelId="{133B49A1-6965-4273-982C-E3E83391D0A7}" type="presParOf" srcId="{6F3864BF-AE4E-403C-A137-92A05CF46B64}" destId="{7DF5D47D-E246-40EA-AE9C-DC4EAE3E88DE}" srcOrd="1" destOrd="0" presId="urn:microsoft.com/office/officeart/2005/8/layout/orgChart1"/>
    <dgm:cxn modelId="{661F78FE-6156-4327-BC2D-C8D10B239239}" type="presParOf" srcId="{7DF5D47D-E246-40EA-AE9C-DC4EAE3E88DE}" destId="{A5F3F339-9321-4DE0-9B65-D9138F58535B}" srcOrd="0" destOrd="0" presId="urn:microsoft.com/office/officeart/2005/8/layout/orgChart1"/>
    <dgm:cxn modelId="{5BDA545F-52AC-4916-9DFC-3FBEE03C9A5C}" type="presParOf" srcId="{A5F3F339-9321-4DE0-9B65-D9138F58535B}" destId="{A63CFA45-3FED-4D79-BF47-D6C006C89465}" srcOrd="0" destOrd="0" presId="urn:microsoft.com/office/officeart/2005/8/layout/orgChart1"/>
    <dgm:cxn modelId="{BEE297E2-927C-495D-8D53-AB882BAED568}" type="presParOf" srcId="{A5F3F339-9321-4DE0-9B65-D9138F58535B}" destId="{106D4FCE-1C6C-4E5B-97CB-C48B8A1199D8}" srcOrd="1" destOrd="0" presId="urn:microsoft.com/office/officeart/2005/8/layout/orgChart1"/>
    <dgm:cxn modelId="{E0AB6CAE-B52F-4E38-AF1B-5C0FD1CA9FAA}" type="presParOf" srcId="{7DF5D47D-E246-40EA-AE9C-DC4EAE3E88DE}" destId="{090B498A-D696-402E-8625-630EC303B0CD}" srcOrd="1" destOrd="0" presId="urn:microsoft.com/office/officeart/2005/8/layout/orgChart1"/>
    <dgm:cxn modelId="{067CD066-1C95-44DE-9E57-F6A9BB9BE520}" type="presParOf" srcId="{7DF5D47D-E246-40EA-AE9C-DC4EAE3E88DE}" destId="{452AAD95-5DD3-4A18-A2E4-749AE69A35ED}" srcOrd="2" destOrd="0" presId="urn:microsoft.com/office/officeart/2005/8/layout/orgChart1"/>
    <dgm:cxn modelId="{76FA57F0-5353-415C-9683-1FEFCD0A4FDF}" type="presParOf" srcId="{6F3864BF-AE4E-403C-A137-92A05CF46B64}" destId="{7C943D92-DC80-4E28-98E2-75EEC19AED7E}" srcOrd="2" destOrd="0" presId="urn:microsoft.com/office/officeart/2005/8/layout/orgChart1"/>
    <dgm:cxn modelId="{C30A93D3-E87E-479C-B2CF-257987DF1072}" type="presParOf" srcId="{6F3864BF-AE4E-403C-A137-92A05CF46B64}" destId="{972D5591-156D-49EE-ABA2-6D59E5987B55}" srcOrd="3" destOrd="0" presId="urn:microsoft.com/office/officeart/2005/8/layout/orgChart1"/>
    <dgm:cxn modelId="{8C29B2C4-ED8B-48E0-B605-08CB38A7375F}" type="presParOf" srcId="{972D5591-156D-49EE-ABA2-6D59E5987B55}" destId="{876BA8A4-E3DF-457C-8D36-56BBE7F393BD}" srcOrd="0" destOrd="0" presId="urn:microsoft.com/office/officeart/2005/8/layout/orgChart1"/>
    <dgm:cxn modelId="{98E5BA7A-4317-4558-8C04-03289E278AB0}" type="presParOf" srcId="{876BA8A4-E3DF-457C-8D36-56BBE7F393BD}" destId="{E1F6F138-2E4A-41A4-B08E-CA929789D196}" srcOrd="0" destOrd="0" presId="urn:microsoft.com/office/officeart/2005/8/layout/orgChart1"/>
    <dgm:cxn modelId="{916B70C6-B9E8-4CC6-8E75-117BBF8CB729}" type="presParOf" srcId="{876BA8A4-E3DF-457C-8D36-56BBE7F393BD}" destId="{D466013A-6638-4208-AB72-A98372D49BDF}" srcOrd="1" destOrd="0" presId="urn:microsoft.com/office/officeart/2005/8/layout/orgChart1"/>
    <dgm:cxn modelId="{7080BCF0-1BEB-4F12-B2A7-11C9C9DFDABE}" type="presParOf" srcId="{972D5591-156D-49EE-ABA2-6D59E5987B55}" destId="{EC25EDE6-55CA-47CC-802C-AE547B96EA4A}" srcOrd="1" destOrd="0" presId="urn:microsoft.com/office/officeart/2005/8/layout/orgChart1"/>
    <dgm:cxn modelId="{0804BC38-6F79-4890-9250-9A0AE4B18ACA}" type="presParOf" srcId="{972D5591-156D-49EE-ABA2-6D59E5987B55}" destId="{230DC1F6-D2BF-4E26-A30E-7E4C2D4ED6DA}" srcOrd="2" destOrd="0" presId="urn:microsoft.com/office/officeart/2005/8/layout/orgChart1"/>
    <dgm:cxn modelId="{10E80809-D038-4940-9306-20867D54413C}" type="presParOf" srcId="{6F3864BF-AE4E-403C-A137-92A05CF46B64}" destId="{688C189A-A6F3-43B7-B708-994AC5B6C71F}" srcOrd="4" destOrd="0" presId="urn:microsoft.com/office/officeart/2005/8/layout/orgChart1"/>
    <dgm:cxn modelId="{FC781589-882D-4F70-9182-1419D0D0C013}" type="presParOf" srcId="{6F3864BF-AE4E-403C-A137-92A05CF46B64}" destId="{53F6CAA8-1E69-4961-85E7-BCAD71E1EC52}" srcOrd="5" destOrd="0" presId="urn:microsoft.com/office/officeart/2005/8/layout/orgChart1"/>
    <dgm:cxn modelId="{656A5A23-7A3E-4F0C-A040-822547369C43}" type="presParOf" srcId="{53F6CAA8-1E69-4961-85E7-BCAD71E1EC52}" destId="{D662F4C1-2316-47FE-9FA4-F5AB1AFB81BF}" srcOrd="0" destOrd="0" presId="urn:microsoft.com/office/officeart/2005/8/layout/orgChart1"/>
    <dgm:cxn modelId="{21A5E72D-84CB-4627-BFDD-E335A61FE0EA}" type="presParOf" srcId="{D662F4C1-2316-47FE-9FA4-F5AB1AFB81BF}" destId="{FDC3595A-5495-4CBC-908F-94BED75F5C7B}" srcOrd="0" destOrd="0" presId="urn:microsoft.com/office/officeart/2005/8/layout/orgChart1"/>
    <dgm:cxn modelId="{BE347381-0EEE-439F-A3CD-B0DE1B86C259}" type="presParOf" srcId="{D662F4C1-2316-47FE-9FA4-F5AB1AFB81BF}" destId="{2B4455F9-1105-462A-9284-FD929B1B8B16}" srcOrd="1" destOrd="0" presId="urn:microsoft.com/office/officeart/2005/8/layout/orgChart1"/>
    <dgm:cxn modelId="{24675205-D71E-47C1-A057-48E021E7BEEB}" type="presParOf" srcId="{53F6CAA8-1E69-4961-85E7-BCAD71E1EC52}" destId="{1C541BBD-10DC-4F2E-9F38-09AEC02BEFCA}" srcOrd="1" destOrd="0" presId="urn:microsoft.com/office/officeart/2005/8/layout/orgChart1"/>
    <dgm:cxn modelId="{1666725E-8ECB-4500-A636-0177BCD56180}" type="presParOf" srcId="{53F6CAA8-1E69-4961-85E7-BCAD71E1EC52}" destId="{6D79DD78-D93C-4A63-84B5-281D64389BEE}" srcOrd="2" destOrd="0" presId="urn:microsoft.com/office/officeart/2005/8/layout/orgChart1"/>
    <dgm:cxn modelId="{4FF3C8D4-88A5-480B-A5EC-6C2FB2CB9540}" type="presParOf" srcId="{BEE1AD51-0E5D-4F8E-9539-F401554D2BC5}" destId="{910B31E4-9D5A-4664-AFFA-81EE24CBBD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D997F2-555E-4191-9F5F-F8235C574F54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AFEE18-5740-4814-9636-E805CFBC4130}">
      <dgm:prSet/>
      <dgm:spPr/>
      <dgm:t>
        <a:bodyPr/>
        <a:lstStyle/>
        <a:p>
          <a:pPr rtl="0"/>
          <a:r>
            <a:rPr lang="en-US" b="1" dirty="0"/>
            <a:t>Graduate and Professional Students</a:t>
          </a:r>
          <a:endParaRPr lang="en-US" dirty="0"/>
        </a:p>
      </dgm:t>
    </dgm:pt>
    <dgm:pt modelId="{DE868771-B83C-4994-A362-979720111293}" type="parTrans" cxnId="{814350B4-D0A2-4B4D-89B9-57D6209F5AF7}">
      <dgm:prSet/>
      <dgm:spPr/>
      <dgm:t>
        <a:bodyPr/>
        <a:lstStyle/>
        <a:p>
          <a:endParaRPr lang="en-US"/>
        </a:p>
      </dgm:t>
    </dgm:pt>
    <dgm:pt modelId="{1C134D1C-7D30-4A21-8075-83405F36C1C2}" type="sibTrans" cxnId="{814350B4-D0A2-4B4D-89B9-57D6209F5AF7}">
      <dgm:prSet/>
      <dgm:spPr/>
      <dgm:t>
        <a:bodyPr/>
        <a:lstStyle/>
        <a:p>
          <a:endParaRPr lang="en-US"/>
        </a:p>
      </dgm:t>
    </dgm:pt>
    <dgm:pt modelId="{97D3E372-AB5C-4BFE-93BF-95EABFF35FFA}">
      <dgm:prSet custT="1"/>
      <dgm:spPr/>
      <dgm:t>
        <a:bodyPr/>
        <a:lstStyle/>
        <a:p>
          <a:pPr rtl="0"/>
          <a:r>
            <a:rPr lang="en-US" sz="2400" dirty="0"/>
            <a:t>Total amount (each year) $20,500 (unsubsidized only)</a:t>
          </a:r>
        </a:p>
      </dgm:t>
    </dgm:pt>
    <dgm:pt modelId="{8CB65482-AF72-4608-8DD0-D42E27AED5F8}" type="parTrans" cxnId="{A80AEB66-307B-48A7-91BF-066D8DC3C9E0}">
      <dgm:prSet/>
      <dgm:spPr/>
      <dgm:t>
        <a:bodyPr/>
        <a:lstStyle/>
        <a:p>
          <a:endParaRPr lang="en-US"/>
        </a:p>
      </dgm:t>
    </dgm:pt>
    <dgm:pt modelId="{9EA46C4E-7BE6-424A-8E66-02D8B6D33078}" type="sibTrans" cxnId="{A80AEB66-307B-48A7-91BF-066D8DC3C9E0}">
      <dgm:prSet/>
      <dgm:spPr/>
      <dgm:t>
        <a:bodyPr/>
        <a:lstStyle/>
        <a:p>
          <a:endParaRPr lang="en-US"/>
        </a:p>
      </dgm:t>
    </dgm:pt>
    <dgm:pt modelId="{ABEC019C-113C-4CE3-8AD4-CC5B62F799EF}" type="pres">
      <dgm:prSet presAssocID="{36D997F2-555E-4191-9F5F-F8235C574F54}" presName="Name0" presStyleCnt="0">
        <dgm:presLayoutVars>
          <dgm:dir/>
          <dgm:animLvl val="lvl"/>
          <dgm:resizeHandles val="exact"/>
        </dgm:presLayoutVars>
      </dgm:prSet>
      <dgm:spPr/>
    </dgm:pt>
    <dgm:pt modelId="{D534DE9E-37E8-4ED3-AA5E-09918C38742B}" type="pres">
      <dgm:prSet presAssocID="{76AFEE18-5740-4814-9636-E805CFBC4130}" presName="composite" presStyleCnt="0"/>
      <dgm:spPr/>
    </dgm:pt>
    <dgm:pt modelId="{3BB7B140-4858-4D57-A98B-CCCFA9B14EFB}" type="pres">
      <dgm:prSet presAssocID="{76AFEE18-5740-4814-9636-E805CFBC4130}" presName="parTx" presStyleLbl="alignNode1" presStyleIdx="0" presStyleCnt="1" custScaleY="91331" custLinFactNeighborY="-2104">
        <dgm:presLayoutVars>
          <dgm:chMax val="0"/>
          <dgm:chPref val="0"/>
          <dgm:bulletEnabled val="1"/>
        </dgm:presLayoutVars>
      </dgm:prSet>
      <dgm:spPr/>
    </dgm:pt>
    <dgm:pt modelId="{C25D62A6-09A6-4507-9B18-325CDA0D4641}" type="pres">
      <dgm:prSet presAssocID="{76AFEE18-5740-4814-9636-E805CFBC4130}" presName="desTx" presStyleLbl="alignAccFollowNode1" presStyleIdx="0" presStyleCnt="1" custScaleY="55217" custLinFactNeighborY="-15756">
        <dgm:presLayoutVars>
          <dgm:bulletEnabled val="1"/>
        </dgm:presLayoutVars>
      </dgm:prSet>
      <dgm:spPr/>
    </dgm:pt>
  </dgm:ptLst>
  <dgm:cxnLst>
    <dgm:cxn modelId="{3872AC3C-CF3F-41C5-82FA-F43A3BB79819}" type="presOf" srcId="{36D997F2-555E-4191-9F5F-F8235C574F54}" destId="{ABEC019C-113C-4CE3-8AD4-CC5B62F799EF}" srcOrd="0" destOrd="0" presId="urn:microsoft.com/office/officeart/2005/8/layout/hList1"/>
    <dgm:cxn modelId="{B884BB63-F77C-4C6A-9BDE-1489C9ECF97E}" type="presOf" srcId="{76AFEE18-5740-4814-9636-E805CFBC4130}" destId="{3BB7B140-4858-4D57-A98B-CCCFA9B14EFB}" srcOrd="0" destOrd="0" presId="urn:microsoft.com/office/officeart/2005/8/layout/hList1"/>
    <dgm:cxn modelId="{A80AEB66-307B-48A7-91BF-066D8DC3C9E0}" srcId="{76AFEE18-5740-4814-9636-E805CFBC4130}" destId="{97D3E372-AB5C-4BFE-93BF-95EABFF35FFA}" srcOrd="0" destOrd="0" parTransId="{8CB65482-AF72-4608-8DD0-D42E27AED5F8}" sibTransId="{9EA46C4E-7BE6-424A-8E66-02D8B6D33078}"/>
    <dgm:cxn modelId="{956F4C84-48E3-47DE-8537-D2B3159C686C}" type="presOf" srcId="{97D3E372-AB5C-4BFE-93BF-95EABFF35FFA}" destId="{C25D62A6-09A6-4507-9B18-325CDA0D4641}" srcOrd="0" destOrd="0" presId="urn:microsoft.com/office/officeart/2005/8/layout/hList1"/>
    <dgm:cxn modelId="{814350B4-D0A2-4B4D-89B9-57D6209F5AF7}" srcId="{36D997F2-555E-4191-9F5F-F8235C574F54}" destId="{76AFEE18-5740-4814-9636-E805CFBC4130}" srcOrd="0" destOrd="0" parTransId="{DE868771-B83C-4994-A362-979720111293}" sibTransId="{1C134D1C-7D30-4A21-8075-83405F36C1C2}"/>
    <dgm:cxn modelId="{7094642A-F433-462D-AA21-68765D969B12}" type="presParOf" srcId="{ABEC019C-113C-4CE3-8AD4-CC5B62F799EF}" destId="{D534DE9E-37E8-4ED3-AA5E-09918C38742B}" srcOrd="0" destOrd="0" presId="urn:microsoft.com/office/officeart/2005/8/layout/hList1"/>
    <dgm:cxn modelId="{473620A9-4460-4688-A3F0-BEE1648D93C6}" type="presParOf" srcId="{D534DE9E-37E8-4ED3-AA5E-09918C38742B}" destId="{3BB7B140-4858-4D57-A98B-CCCFA9B14EFB}" srcOrd="0" destOrd="0" presId="urn:microsoft.com/office/officeart/2005/8/layout/hList1"/>
    <dgm:cxn modelId="{536F8EA5-B356-4DBD-8000-24179A01B18A}" type="presParOf" srcId="{D534DE9E-37E8-4ED3-AA5E-09918C38742B}" destId="{C25D62A6-09A6-4507-9B18-325CDA0D46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75B63-36E9-4022-91C3-5AB6DC89BEF6}">
      <dsp:nvSpPr>
        <dsp:cNvPr id="0" name=""/>
        <dsp:cNvSpPr/>
      </dsp:nvSpPr>
      <dsp:spPr>
        <a:xfrm>
          <a:off x="0" y="793"/>
          <a:ext cx="1881782" cy="1129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/>
            <a:t>Direct Subsidized Loans</a:t>
          </a:r>
        </a:p>
      </dsp:txBody>
      <dsp:txXfrm>
        <a:off x="0" y="793"/>
        <a:ext cx="1881782" cy="1129069"/>
      </dsp:txXfrm>
    </dsp:sp>
    <dsp:sp modelId="{C5ECF034-9C6B-4D29-9FB5-C8DB1DC0425F}">
      <dsp:nvSpPr>
        <dsp:cNvPr id="0" name=""/>
        <dsp:cNvSpPr/>
      </dsp:nvSpPr>
      <dsp:spPr>
        <a:xfrm>
          <a:off x="2114556" y="793"/>
          <a:ext cx="1881782" cy="1129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/>
            <a:t>Direct Unsubsidized Loans</a:t>
          </a:r>
        </a:p>
      </dsp:txBody>
      <dsp:txXfrm>
        <a:off x="2114556" y="793"/>
        <a:ext cx="1881782" cy="11290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48B98-0AE9-42FF-8EAF-C733761A0DC4}">
      <dsp:nvSpPr>
        <dsp:cNvPr id="0" name=""/>
        <dsp:cNvSpPr/>
      </dsp:nvSpPr>
      <dsp:spPr>
        <a:xfrm>
          <a:off x="0" y="1087"/>
          <a:ext cx="822960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Students in health professions programs may be eligible for higher unsubsidized limits</a:t>
          </a:r>
        </a:p>
      </dsp:txBody>
      <dsp:txXfrm>
        <a:off x="48547" y="49634"/>
        <a:ext cx="8132506" cy="897406"/>
      </dsp:txXfrm>
    </dsp:sp>
    <dsp:sp modelId="{D4391E7C-481D-400E-B5D3-E5E2C2DD86A8}">
      <dsp:nvSpPr>
        <dsp:cNvPr id="0" name=""/>
        <dsp:cNvSpPr/>
      </dsp:nvSpPr>
      <dsp:spPr>
        <a:xfrm>
          <a:off x="0" y="1067588"/>
          <a:ext cx="822960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Coursework that is not part of an eligible program has different loan limits</a:t>
          </a:r>
        </a:p>
      </dsp:txBody>
      <dsp:txXfrm>
        <a:off x="48547" y="1116135"/>
        <a:ext cx="8132506" cy="897406"/>
      </dsp:txXfrm>
    </dsp:sp>
    <dsp:sp modelId="{C40A5B3B-E9EF-461A-8A49-F90EC4C71C68}">
      <dsp:nvSpPr>
        <dsp:cNvPr id="0" name=""/>
        <dsp:cNvSpPr/>
      </dsp:nvSpPr>
      <dsp:spPr>
        <a:xfrm>
          <a:off x="0" y="2134088"/>
          <a:ext cx="822960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may have to pay loan fees, which will be deducted from the loan amount</a:t>
          </a:r>
        </a:p>
      </dsp:txBody>
      <dsp:txXfrm>
        <a:off x="48547" y="2182635"/>
        <a:ext cx="8132506" cy="8974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707C5-8FC8-45D0-929B-5C18A6F2EA19}">
      <dsp:nvSpPr>
        <dsp:cNvPr id="0" name=""/>
        <dsp:cNvSpPr/>
      </dsp:nvSpPr>
      <dsp:spPr>
        <a:xfrm>
          <a:off x="2571" y="652962"/>
          <a:ext cx="2507456" cy="96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Dependent undergraduates</a:t>
          </a:r>
        </a:p>
      </dsp:txBody>
      <dsp:txXfrm>
        <a:off x="2571" y="652962"/>
        <a:ext cx="2507456" cy="967296"/>
      </dsp:txXfrm>
    </dsp:sp>
    <dsp:sp modelId="{992DD9E0-C2A0-4A3F-9E06-A517F6F55206}">
      <dsp:nvSpPr>
        <dsp:cNvPr id="0" name=""/>
        <dsp:cNvSpPr/>
      </dsp:nvSpPr>
      <dsp:spPr>
        <a:xfrm>
          <a:off x="2571" y="1620258"/>
          <a:ext cx="2507456" cy="1765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$31,000</a:t>
          </a:r>
          <a:br>
            <a:rPr lang="en-US" sz="1800" kern="1200" dirty="0"/>
          </a:br>
          <a:r>
            <a:rPr lang="en-US" sz="1800" kern="1200" dirty="0"/>
            <a:t>(maximum $23,000 subsidized)</a:t>
          </a:r>
        </a:p>
      </dsp:txBody>
      <dsp:txXfrm>
        <a:off x="2571" y="1620258"/>
        <a:ext cx="2507456" cy="1765378"/>
      </dsp:txXfrm>
    </dsp:sp>
    <dsp:sp modelId="{F0095FA2-ACFA-40DA-89C5-60F9B79A0E31}">
      <dsp:nvSpPr>
        <dsp:cNvPr id="0" name=""/>
        <dsp:cNvSpPr/>
      </dsp:nvSpPr>
      <dsp:spPr>
        <a:xfrm>
          <a:off x="2861071" y="652962"/>
          <a:ext cx="2507456" cy="96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Independent undergraduates/students whose parents are unable to borrow a PLUS loan</a:t>
          </a:r>
        </a:p>
      </dsp:txBody>
      <dsp:txXfrm>
        <a:off x="2861071" y="652962"/>
        <a:ext cx="2507456" cy="967296"/>
      </dsp:txXfrm>
    </dsp:sp>
    <dsp:sp modelId="{5194F89C-AB1F-4928-911D-EA4B4538AA66}">
      <dsp:nvSpPr>
        <dsp:cNvPr id="0" name=""/>
        <dsp:cNvSpPr/>
      </dsp:nvSpPr>
      <dsp:spPr>
        <a:xfrm>
          <a:off x="2861071" y="1620258"/>
          <a:ext cx="2507456" cy="1765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$57,500 (maximum $23,000 subsidized)</a:t>
          </a:r>
        </a:p>
      </dsp:txBody>
      <dsp:txXfrm>
        <a:off x="2861071" y="1620258"/>
        <a:ext cx="2507456" cy="1765378"/>
      </dsp:txXfrm>
    </dsp:sp>
    <dsp:sp modelId="{F7DEC0EE-0E57-481B-B713-E3F388EB44DF}">
      <dsp:nvSpPr>
        <dsp:cNvPr id="0" name=""/>
        <dsp:cNvSpPr/>
      </dsp:nvSpPr>
      <dsp:spPr>
        <a:xfrm>
          <a:off x="5719571" y="652962"/>
          <a:ext cx="2507456" cy="96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Graduate and professional students</a:t>
          </a:r>
        </a:p>
      </dsp:txBody>
      <dsp:txXfrm>
        <a:off x="5719571" y="652962"/>
        <a:ext cx="2507456" cy="967296"/>
      </dsp:txXfrm>
    </dsp:sp>
    <dsp:sp modelId="{31C67F52-BC79-4446-8974-E8C5DB947D4D}">
      <dsp:nvSpPr>
        <dsp:cNvPr id="0" name=""/>
        <dsp:cNvSpPr/>
      </dsp:nvSpPr>
      <dsp:spPr>
        <a:xfrm>
          <a:off x="5719571" y="1620258"/>
          <a:ext cx="2507456" cy="1765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$138,500 (maximum $65,500 subsidized; includes Stafford and Direct Loans received for undergraduate study)</a:t>
          </a:r>
        </a:p>
      </dsp:txBody>
      <dsp:txXfrm>
        <a:off x="5719571" y="1620258"/>
        <a:ext cx="2507456" cy="17653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D8F4-DFBB-41A8-AF46-AD74CEA7930A}">
      <dsp:nvSpPr>
        <dsp:cNvPr id="0" name=""/>
        <dsp:cNvSpPr/>
      </dsp:nvSpPr>
      <dsp:spPr>
        <a:xfrm>
          <a:off x="97155" y="1369"/>
          <a:ext cx="2225278" cy="1335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 not complete your education </a:t>
          </a:r>
        </a:p>
      </dsp:txBody>
      <dsp:txXfrm>
        <a:off x="97155" y="1369"/>
        <a:ext cx="2225278" cy="1335166"/>
      </dsp:txXfrm>
    </dsp:sp>
    <dsp:sp modelId="{FE5DB690-C84F-4DF2-B639-C1B8C4FEE589}">
      <dsp:nvSpPr>
        <dsp:cNvPr id="0" name=""/>
        <dsp:cNvSpPr/>
      </dsp:nvSpPr>
      <dsp:spPr>
        <a:xfrm>
          <a:off x="2544960" y="1369"/>
          <a:ext cx="2225278" cy="1335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 not complete your program within the regular completion time for that program </a:t>
          </a:r>
        </a:p>
      </dsp:txBody>
      <dsp:txXfrm>
        <a:off x="2544960" y="1369"/>
        <a:ext cx="2225278" cy="1335166"/>
      </dsp:txXfrm>
    </dsp:sp>
    <dsp:sp modelId="{A80F887F-EF8B-45A3-B00D-34A2259D4C93}">
      <dsp:nvSpPr>
        <dsp:cNvPr id="0" name=""/>
        <dsp:cNvSpPr/>
      </dsp:nvSpPr>
      <dsp:spPr>
        <a:xfrm>
          <a:off x="4992766" y="1369"/>
          <a:ext cx="2225278" cy="1335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not employed upon completion of your studies</a:t>
          </a:r>
        </a:p>
      </dsp:txBody>
      <dsp:txXfrm>
        <a:off x="4992766" y="1369"/>
        <a:ext cx="2225278" cy="1335166"/>
      </dsp:txXfrm>
    </dsp:sp>
    <dsp:sp modelId="{D40CBAE3-884D-4141-8B16-1632213BE266}">
      <dsp:nvSpPr>
        <dsp:cNvPr id="0" name=""/>
        <dsp:cNvSpPr/>
      </dsp:nvSpPr>
      <dsp:spPr>
        <a:xfrm>
          <a:off x="1321057" y="1559063"/>
          <a:ext cx="2225278" cy="1335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Feel that the education you received did not meet your expectations </a:t>
          </a:r>
        </a:p>
      </dsp:txBody>
      <dsp:txXfrm>
        <a:off x="1321057" y="1559063"/>
        <a:ext cx="2225278" cy="1335166"/>
      </dsp:txXfrm>
    </dsp:sp>
    <dsp:sp modelId="{7D847420-7885-43C5-BAFE-A7940013CED6}">
      <dsp:nvSpPr>
        <dsp:cNvPr id="0" name=""/>
        <dsp:cNvSpPr/>
      </dsp:nvSpPr>
      <dsp:spPr>
        <a:xfrm>
          <a:off x="3768863" y="1559063"/>
          <a:ext cx="2225278" cy="1335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File bankruptcy. (Generally, student loans are not cancelled or discharged.)</a:t>
          </a:r>
        </a:p>
      </dsp:txBody>
      <dsp:txXfrm>
        <a:off x="3768863" y="1559063"/>
        <a:ext cx="2225278" cy="13351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B3685-AA59-4F8A-8EE1-94FF4420DBBD}">
      <dsp:nvSpPr>
        <dsp:cNvPr id="0" name=""/>
        <dsp:cNvSpPr/>
      </dsp:nvSpPr>
      <dsp:spPr>
        <a:xfrm>
          <a:off x="1295399" y="0"/>
          <a:ext cx="3886200" cy="38862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12A02D-B9AE-4E9E-B353-CC209EE27BBB}">
      <dsp:nvSpPr>
        <dsp:cNvPr id="0" name=""/>
        <dsp:cNvSpPr/>
      </dsp:nvSpPr>
      <dsp:spPr>
        <a:xfrm>
          <a:off x="1664588" y="369189"/>
          <a:ext cx="1515618" cy="15156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Borrow conservatively</a:t>
          </a:r>
        </a:p>
      </dsp:txBody>
      <dsp:txXfrm>
        <a:off x="1738574" y="443175"/>
        <a:ext cx="1367646" cy="1367646"/>
      </dsp:txXfrm>
    </dsp:sp>
    <dsp:sp modelId="{6CADD123-19BF-4AC3-96D1-54293A54FE80}">
      <dsp:nvSpPr>
        <dsp:cNvPr id="0" name=""/>
        <dsp:cNvSpPr/>
      </dsp:nvSpPr>
      <dsp:spPr>
        <a:xfrm>
          <a:off x="3296793" y="369189"/>
          <a:ext cx="1515618" cy="15156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 satisfactory academic progress</a:t>
          </a:r>
        </a:p>
      </dsp:txBody>
      <dsp:txXfrm>
        <a:off x="3370779" y="443175"/>
        <a:ext cx="1367646" cy="1367646"/>
      </dsp:txXfrm>
    </dsp:sp>
    <dsp:sp modelId="{59AD21DE-0EC5-49D3-AC49-2CA03D57DDB7}">
      <dsp:nvSpPr>
        <dsp:cNvPr id="0" name=""/>
        <dsp:cNvSpPr/>
      </dsp:nvSpPr>
      <dsp:spPr>
        <a:xfrm>
          <a:off x="1664588" y="2001393"/>
          <a:ext cx="1515618" cy="15156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 withdrawals and refunds</a:t>
          </a:r>
        </a:p>
      </dsp:txBody>
      <dsp:txXfrm>
        <a:off x="1738574" y="2075379"/>
        <a:ext cx="1367646" cy="1367646"/>
      </dsp:txXfrm>
    </dsp:sp>
    <dsp:sp modelId="{BA0A219B-BC48-4BD7-A83B-1E9675A1FDA1}">
      <dsp:nvSpPr>
        <dsp:cNvPr id="0" name=""/>
        <dsp:cNvSpPr/>
      </dsp:nvSpPr>
      <dsp:spPr>
        <a:xfrm>
          <a:off x="3296793" y="2001393"/>
          <a:ext cx="1515618" cy="15156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in contact with your servicer</a:t>
          </a:r>
        </a:p>
      </dsp:txBody>
      <dsp:txXfrm>
        <a:off x="3370779" y="2075379"/>
        <a:ext cx="1367646" cy="13676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F9334-19E6-457E-B324-6E52A053DB97}">
      <dsp:nvSpPr>
        <dsp:cNvPr id="0" name=""/>
        <dsp:cNvSpPr/>
      </dsp:nvSpPr>
      <dsp:spPr>
        <a:xfrm>
          <a:off x="0" y="54997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the ___ office at ______ if you decide to withdraw before completing your program of study.</a:t>
          </a:r>
        </a:p>
      </dsp:txBody>
      <dsp:txXfrm>
        <a:off x="34954" y="89951"/>
        <a:ext cx="8159692" cy="646132"/>
      </dsp:txXfrm>
    </dsp:sp>
    <dsp:sp modelId="{3A73078C-8355-44E6-89F4-D5FDA640CB96}">
      <dsp:nvSpPr>
        <dsp:cNvPr id="0" name=""/>
        <dsp:cNvSpPr/>
      </dsp:nvSpPr>
      <dsp:spPr>
        <a:xfrm>
          <a:off x="0" y="822877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Federal law specifies how financial assistance you earned and how much must be refunded. </a:t>
          </a:r>
        </a:p>
      </dsp:txBody>
      <dsp:txXfrm>
        <a:off x="34954" y="857831"/>
        <a:ext cx="8159692" cy="646132"/>
      </dsp:txXfrm>
    </dsp:sp>
    <dsp:sp modelId="{ACC7B1AA-80E1-4F6D-B487-F911B59B2955}">
      <dsp:nvSpPr>
        <dsp:cNvPr id="0" name=""/>
        <dsp:cNvSpPr/>
      </dsp:nvSpPr>
      <dsp:spPr>
        <a:xfrm>
          <a:off x="0" y="1590757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You may have to repay aid received, if you earned less than you received.	</a:t>
          </a:r>
        </a:p>
      </dsp:txBody>
      <dsp:txXfrm>
        <a:off x="34954" y="1625711"/>
        <a:ext cx="8159692" cy="646132"/>
      </dsp:txXfrm>
    </dsp:sp>
    <dsp:sp modelId="{D7A6D255-5745-4E79-A3AE-538F74247B2F}">
      <dsp:nvSpPr>
        <dsp:cNvPr id="0" name=""/>
        <dsp:cNvSpPr/>
      </dsp:nvSpPr>
      <dsp:spPr>
        <a:xfrm>
          <a:off x="0" y="2358637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school will have to refund excess funds in a specific order.</a:t>
          </a:r>
        </a:p>
      </dsp:txBody>
      <dsp:txXfrm>
        <a:off x="34954" y="2393591"/>
        <a:ext cx="8159692" cy="6461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F9334-19E6-457E-B324-6E52A053DB97}">
      <dsp:nvSpPr>
        <dsp:cNvPr id="0" name=""/>
        <dsp:cNvSpPr/>
      </dsp:nvSpPr>
      <dsp:spPr>
        <a:xfrm>
          <a:off x="0" y="13802"/>
          <a:ext cx="8229600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You may prepay all or part of your loan at any time without penalty. </a:t>
          </a:r>
        </a:p>
      </dsp:txBody>
      <dsp:txXfrm>
        <a:off x="54373" y="68175"/>
        <a:ext cx="8120854" cy="1005094"/>
      </dsp:txXfrm>
    </dsp:sp>
    <dsp:sp modelId="{3A73078C-8355-44E6-89F4-D5FDA640CB96}">
      <dsp:nvSpPr>
        <dsp:cNvPr id="0" name=""/>
        <dsp:cNvSpPr/>
      </dsp:nvSpPr>
      <dsp:spPr>
        <a:xfrm>
          <a:off x="0" y="1208282"/>
          <a:ext cx="8229600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Try to pay the interest accruing on your loan.</a:t>
          </a:r>
        </a:p>
      </dsp:txBody>
      <dsp:txXfrm>
        <a:off x="54373" y="1262655"/>
        <a:ext cx="8120854" cy="10050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92129-75C0-4770-A543-F1E3F34AD10C}">
      <dsp:nvSpPr>
        <dsp:cNvPr id="0" name=""/>
        <dsp:cNvSpPr/>
      </dsp:nvSpPr>
      <dsp:spPr>
        <a:xfrm>
          <a:off x="0" y="40044"/>
          <a:ext cx="8229600" cy="1005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Your loans will have </a:t>
          </a:r>
          <a:r>
            <a:rPr lang="en-US" sz="1800" b="1" kern="1200" dirty="0"/>
            <a:t>one</a:t>
          </a:r>
          <a:r>
            <a:rPr lang="en-US" sz="1800" kern="1200" dirty="0"/>
            <a:t> grace period of six months before you enter repayment. </a:t>
          </a:r>
        </a:p>
      </dsp:txBody>
      <dsp:txXfrm>
        <a:off x="49087" y="89131"/>
        <a:ext cx="8131426" cy="907369"/>
      </dsp:txXfrm>
    </dsp:sp>
    <dsp:sp modelId="{DB03D9B1-E1AE-412C-99ED-CA2BA1FE3717}">
      <dsp:nvSpPr>
        <dsp:cNvPr id="0" name=""/>
        <dsp:cNvSpPr/>
      </dsp:nvSpPr>
      <dsp:spPr>
        <a:xfrm>
          <a:off x="0" y="1097427"/>
          <a:ext cx="8229600" cy="1005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you were enrolled less than half-time or gone from school for six months or more, you already have used the grace period on the loans. </a:t>
          </a:r>
        </a:p>
      </dsp:txBody>
      <dsp:txXfrm>
        <a:off x="49087" y="1146514"/>
        <a:ext cx="8131426" cy="907369"/>
      </dsp:txXfrm>
    </dsp:sp>
    <dsp:sp modelId="{BAE852DC-A60C-4F3B-98BE-7EA9995B01A2}">
      <dsp:nvSpPr>
        <dsp:cNvPr id="0" name=""/>
        <dsp:cNvSpPr/>
      </dsp:nvSpPr>
      <dsp:spPr>
        <a:xfrm>
          <a:off x="0" y="2154811"/>
          <a:ext cx="8229600" cy="1005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you withdraw or drop below half-time status, but return to at least half-time status before the six month grace period elapses, then the grace period will not be considered as used. </a:t>
          </a:r>
        </a:p>
      </dsp:txBody>
      <dsp:txXfrm>
        <a:off x="49087" y="2203898"/>
        <a:ext cx="8131426" cy="9073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E0F8-991B-41AC-9F22-C41E3A0F0A68}">
      <dsp:nvSpPr>
        <dsp:cNvPr id="0" name=""/>
        <dsp:cNvSpPr/>
      </dsp:nvSpPr>
      <dsp:spPr>
        <a:xfrm>
          <a:off x="0" y="2607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Standard repayment</a:t>
          </a:r>
        </a:p>
      </dsp:txBody>
      <dsp:txXfrm>
        <a:off x="27149" y="29756"/>
        <a:ext cx="5432102" cy="501854"/>
      </dsp:txXfrm>
    </dsp:sp>
    <dsp:sp modelId="{490D35FD-A20E-45A3-A7FB-AD84275AFBCB}">
      <dsp:nvSpPr>
        <dsp:cNvPr id="0" name=""/>
        <dsp:cNvSpPr/>
      </dsp:nvSpPr>
      <dsp:spPr>
        <a:xfrm>
          <a:off x="0" y="599079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Graduated repayment</a:t>
          </a:r>
        </a:p>
      </dsp:txBody>
      <dsp:txXfrm>
        <a:off x="27149" y="626228"/>
        <a:ext cx="5432102" cy="501854"/>
      </dsp:txXfrm>
    </dsp:sp>
    <dsp:sp modelId="{214A21F1-0925-4EFA-B3B0-5023265D88C5}">
      <dsp:nvSpPr>
        <dsp:cNvPr id="0" name=""/>
        <dsp:cNvSpPr/>
      </dsp:nvSpPr>
      <dsp:spPr>
        <a:xfrm>
          <a:off x="0" y="1195551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Extended repayment</a:t>
          </a:r>
        </a:p>
      </dsp:txBody>
      <dsp:txXfrm>
        <a:off x="27149" y="1222700"/>
        <a:ext cx="5432102" cy="501854"/>
      </dsp:txXfrm>
    </dsp:sp>
    <dsp:sp modelId="{AAA6956E-1EF5-445E-BFD2-B0BE5CB7479C}">
      <dsp:nvSpPr>
        <dsp:cNvPr id="0" name=""/>
        <dsp:cNvSpPr/>
      </dsp:nvSpPr>
      <dsp:spPr>
        <a:xfrm>
          <a:off x="0" y="1792023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Income-contingent repayment</a:t>
          </a:r>
        </a:p>
      </dsp:txBody>
      <dsp:txXfrm>
        <a:off x="27149" y="1819172"/>
        <a:ext cx="5432102" cy="501854"/>
      </dsp:txXfrm>
    </dsp:sp>
    <dsp:sp modelId="{876A2E71-353E-40C6-B6FD-4288E060F8AB}">
      <dsp:nvSpPr>
        <dsp:cNvPr id="0" name=""/>
        <dsp:cNvSpPr/>
      </dsp:nvSpPr>
      <dsp:spPr>
        <a:xfrm>
          <a:off x="0" y="2388496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 as You Earn repayment</a:t>
          </a:r>
        </a:p>
      </dsp:txBody>
      <dsp:txXfrm>
        <a:off x="27149" y="2415645"/>
        <a:ext cx="5432102" cy="501854"/>
      </dsp:txXfrm>
    </dsp:sp>
    <dsp:sp modelId="{A4E6C94A-0966-4BE5-8D40-7DFC9DD8F005}">
      <dsp:nvSpPr>
        <dsp:cNvPr id="0" name=""/>
        <dsp:cNvSpPr/>
      </dsp:nvSpPr>
      <dsp:spPr>
        <a:xfrm>
          <a:off x="0" y="2984968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 repayment </a:t>
          </a:r>
          <a:br>
            <a:rPr lang="en-US" sz="1400" kern="1200" dirty="0"/>
          </a:br>
          <a:r>
            <a:rPr lang="en-US" sz="1400" kern="1200" dirty="0"/>
            <a:t>(formerly Revised Pay as You Earn)</a:t>
          </a:r>
        </a:p>
      </dsp:txBody>
      <dsp:txXfrm>
        <a:off x="27149" y="3012117"/>
        <a:ext cx="5432102" cy="501854"/>
      </dsp:txXfrm>
    </dsp:sp>
    <dsp:sp modelId="{4CF8300A-8DC0-4F0E-B42F-F2EEF2936063}">
      <dsp:nvSpPr>
        <dsp:cNvPr id="0" name=""/>
        <dsp:cNvSpPr/>
      </dsp:nvSpPr>
      <dsp:spPr>
        <a:xfrm>
          <a:off x="0" y="3581440"/>
          <a:ext cx="54864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Income-based </a:t>
          </a:r>
          <a:r>
            <a:rPr lang="en-US" sz="1400" kern="1200" dirty="0"/>
            <a:t>repayment</a:t>
          </a:r>
        </a:p>
      </dsp:txBody>
      <dsp:txXfrm>
        <a:off x="27149" y="3608589"/>
        <a:ext cx="5432102" cy="5018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3378F-169C-4E68-ADAB-37C0EB03E041}">
      <dsp:nvSpPr>
        <dsp:cNvPr id="0" name=""/>
        <dsp:cNvSpPr/>
      </dsp:nvSpPr>
      <dsp:spPr>
        <a:xfrm>
          <a:off x="0" y="70109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Available if your loans are in grace period or in repayment</a:t>
          </a:r>
        </a:p>
      </dsp:txBody>
      <dsp:txXfrm>
        <a:off x="34906" y="105015"/>
        <a:ext cx="8159788" cy="645240"/>
      </dsp:txXfrm>
    </dsp:sp>
    <dsp:sp modelId="{121F3B7E-FBA4-41F0-AEBB-77797DE47769}">
      <dsp:nvSpPr>
        <dsp:cNvPr id="0" name=""/>
        <dsp:cNvSpPr/>
      </dsp:nvSpPr>
      <dsp:spPr>
        <a:xfrm>
          <a:off x="0" y="837002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Enables you to pay your existing student loans in full with one loan, with one interest rate and repayment schedule</a:t>
          </a:r>
        </a:p>
      </dsp:txBody>
      <dsp:txXfrm>
        <a:off x="34906" y="871908"/>
        <a:ext cx="8159788" cy="645240"/>
      </dsp:txXfrm>
    </dsp:sp>
    <dsp:sp modelId="{D846132A-6E89-433B-AECD-A56A987C071A}">
      <dsp:nvSpPr>
        <dsp:cNvPr id="0" name=""/>
        <dsp:cNvSpPr/>
      </dsp:nvSpPr>
      <dsp:spPr>
        <a:xfrm>
          <a:off x="0" y="1603894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Typically extends your repayment period and lowers your monthly payments</a:t>
          </a:r>
        </a:p>
      </dsp:txBody>
      <dsp:txXfrm>
        <a:off x="34906" y="1638800"/>
        <a:ext cx="8159788" cy="645240"/>
      </dsp:txXfrm>
    </dsp:sp>
    <dsp:sp modelId="{10D5669B-6DCC-4117-91B8-D75EC3AA63BE}">
      <dsp:nvSpPr>
        <dsp:cNvPr id="0" name=""/>
        <dsp:cNvSpPr/>
      </dsp:nvSpPr>
      <dsp:spPr>
        <a:xfrm>
          <a:off x="0" y="2370787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May increase the interest rate and the total amount of interest you pay on the loan</a:t>
          </a:r>
        </a:p>
      </dsp:txBody>
      <dsp:txXfrm>
        <a:off x="34906" y="2405693"/>
        <a:ext cx="8159788" cy="645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17709-8E3C-4A1A-97FF-7EC1884C29BE}">
      <dsp:nvSpPr>
        <dsp:cNvPr id="0" name=""/>
        <dsp:cNvSpPr/>
      </dsp:nvSpPr>
      <dsp:spPr>
        <a:xfrm>
          <a:off x="0" y="0"/>
          <a:ext cx="81534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Types of deferments include:</a:t>
          </a:r>
        </a:p>
      </dsp:txBody>
      <dsp:txXfrm>
        <a:off x="26930" y="26930"/>
        <a:ext cx="8099540" cy="497795"/>
      </dsp:txXfrm>
    </dsp:sp>
    <dsp:sp modelId="{1793DBF9-6A2A-49E9-BA91-558506341732}">
      <dsp:nvSpPr>
        <dsp:cNvPr id="0" name=""/>
        <dsp:cNvSpPr/>
      </dsp:nvSpPr>
      <dsp:spPr>
        <a:xfrm>
          <a:off x="0" y="620607"/>
          <a:ext cx="8153400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At least half-time enrollment at an eligible school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Graduate fellowship program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Rehabilitation training program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Military service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Unemployment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Economic hardship </a:t>
          </a:r>
        </a:p>
      </dsp:txBody>
      <dsp:txXfrm>
        <a:off x="0" y="620607"/>
        <a:ext cx="8153400" cy="1856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AB32-52DB-4D5F-85F2-66864AFAD63A}">
      <dsp:nvSpPr>
        <dsp:cNvPr id="0" name=""/>
        <dsp:cNvSpPr/>
      </dsp:nvSpPr>
      <dsp:spPr>
        <a:xfrm>
          <a:off x="304781" y="0"/>
          <a:ext cx="7620037" cy="340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A71245-53E5-463E-AFC0-DB0BF2844C5D}">
      <dsp:nvSpPr>
        <dsp:cNvPr id="0" name=""/>
        <dsp:cNvSpPr/>
      </dsp:nvSpPr>
      <dsp:spPr>
        <a:xfrm>
          <a:off x="455266" y="990601"/>
          <a:ext cx="1775718" cy="13610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Understand the types of loans available</a:t>
          </a:r>
        </a:p>
      </dsp:txBody>
      <dsp:txXfrm>
        <a:off x="521709" y="1057044"/>
        <a:ext cx="1642832" cy="1228204"/>
      </dsp:txXfrm>
    </dsp:sp>
    <dsp:sp modelId="{7A41BC33-4C95-4A57-951E-A9B742CB3714}">
      <dsp:nvSpPr>
        <dsp:cNvPr id="0" name=""/>
        <dsp:cNvSpPr/>
      </dsp:nvSpPr>
      <dsp:spPr>
        <a:xfrm>
          <a:off x="2425875" y="990601"/>
          <a:ext cx="1775718" cy="13610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Know the terms of your loans</a:t>
          </a:r>
        </a:p>
      </dsp:txBody>
      <dsp:txXfrm>
        <a:off x="2492318" y="1057044"/>
        <a:ext cx="1642832" cy="1228204"/>
      </dsp:txXfrm>
    </dsp:sp>
    <dsp:sp modelId="{4474BF6F-D9A4-44DF-ABAE-BD59D27D1EB3}">
      <dsp:nvSpPr>
        <dsp:cNvPr id="0" name=""/>
        <dsp:cNvSpPr/>
      </dsp:nvSpPr>
      <dsp:spPr>
        <a:xfrm>
          <a:off x="4396484" y="990601"/>
          <a:ext cx="1775718" cy="13610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Your responsibility to repay the loans</a:t>
          </a:r>
        </a:p>
      </dsp:txBody>
      <dsp:txXfrm>
        <a:off x="4462927" y="1057044"/>
        <a:ext cx="1642832" cy="12282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516C0-A6E9-4EED-A74A-618262FA5CF7}">
      <dsp:nvSpPr>
        <dsp:cNvPr id="0" name=""/>
        <dsp:cNvSpPr/>
      </dsp:nvSpPr>
      <dsp:spPr>
        <a:xfrm>
          <a:off x="0" y="54998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Available if you are unable to make your full payments and do not qualify for a deferment</a:t>
          </a:r>
        </a:p>
      </dsp:txBody>
      <dsp:txXfrm>
        <a:off x="34954" y="89952"/>
        <a:ext cx="8159692" cy="646132"/>
      </dsp:txXfrm>
    </dsp:sp>
    <dsp:sp modelId="{C3720929-CDF9-45E1-8482-C30F6B2D2F22}">
      <dsp:nvSpPr>
        <dsp:cNvPr id="0" name=""/>
        <dsp:cNvSpPr/>
      </dsp:nvSpPr>
      <dsp:spPr>
        <a:xfrm>
          <a:off x="0" y="822878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period of time during which you do not have to make full payments or make regular payments at all</a:t>
          </a:r>
        </a:p>
      </dsp:txBody>
      <dsp:txXfrm>
        <a:off x="34954" y="857832"/>
        <a:ext cx="8159692" cy="646132"/>
      </dsp:txXfrm>
    </dsp:sp>
    <dsp:sp modelId="{9183A0C3-107E-4043-BA30-414398C159B7}">
      <dsp:nvSpPr>
        <dsp:cNvPr id="0" name=""/>
        <dsp:cNvSpPr/>
      </dsp:nvSpPr>
      <dsp:spPr>
        <a:xfrm>
          <a:off x="0" y="1590758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are responsible for the interest that accrues during any forbearance period</a:t>
          </a:r>
        </a:p>
      </dsp:txBody>
      <dsp:txXfrm>
        <a:off x="34954" y="1625712"/>
        <a:ext cx="8159692" cy="646132"/>
      </dsp:txXfrm>
    </dsp:sp>
    <dsp:sp modelId="{32C2781D-CE83-48B6-AFA2-2A71029014C5}">
      <dsp:nvSpPr>
        <dsp:cNvPr id="0" name=""/>
        <dsp:cNvSpPr/>
      </dsp:nvSpPr>
      <dsp:spPr>
        <a:xfrm>
          <a:off x="0" y="2358638"/>
          <a:ext cx="8229600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must contact the Direct Loan Program or its servicer to apply for forbearance</a:t>
          </a:r>
        </a:p>
      </dsp:txBody>
      <dsp:txXfrm>
        <a:off x="34954" y="2393592"/>
        <a:ext cx="8159692" cy="6461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759CB-3E8C-4C9E-8F82-9679E58430F7}">
      <dsp:nvSpPr>
        <dsp:cNvPr id="0" name=""/>
        <dsp:cNvSpPr/>
      </dsp:nvSpPr>
      <dsp:spPr>
        <a:xfrm>
          <a:off x="610790" y="2071"/>
          <a:ext cx="2190005" cy="1314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die</a:t>
          </a:r>
        </a:p>
      </dsp:txBody>
      <dsp:txXfrm>
        <a:off x="610790" y="2071"/>
        <a:ext cx="2190005" cy="1314003"/>
      </dsp:txXfrm>
    </dsp:sp>
    <dsp:sp modelId="{D99F1942-4256-47BF-96B8-80F83F7ACBDD}">
      <dsp:nvSpPr>
        <dsp:cNvPr id="0" name=""/>
        <dsp:cNvSpPr/>
      </dsp:nvSpPr>
      <dsp:spPr>
        <a:xfrm>
          <a:off x="3019797" y="2071"/>
          <a:ext cx="2190005" cy="1314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become totally and permanently disabled and meet certain conditions</a:t>
          </a:r>
        </a:p>
      </dsp:txBody>
      <dsp:txXfrm>
        <a:off x="3019797" y="2071"/>
        <a:ext cx="2190005" cy="1314003"/>
      </dsp:txXfrm>
    </dsp:sp>
    <dsp:sp modelId="{BC61FCA6-F8B3-4120-BE08-BF35456CBD4C}">
      <dsp:nvSpPr>
        <dsp:cNvPr id="0" name=""/>
        <dsp:cNvSpPr/>
      </dsp:nvSpPr>
      <dsp:spPr>
        <a:xfrm>
          <a:off x="5428803" y="2071"/>
          <a:ext cx="2190005" cy="1314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school fails to pay a refund if you withdraw</a:t>
          </a:r>
        </a:p>
      </dsp:txBody>
      <dsp:txXfrm>
        <a:off x="5428803" y="2071"/>
        <a:ext cx="2190005" cy="1314003"/>
      </dsp:txXfrm>
    </dsp:sp>
    <dsp:sp modelId="{B660D5E0-2AE1-45E9-B1B6-0D9BA7278633}">
      <dsp:nvSpPr>
        <dsp:cNvPr id="0" name=""/>
        <dsp:cNvSpPr/>
      </dsp:nvSpPr>
      <dsp:spPr>
        <a:xfrm>
          <a:off x="1815293" y="1535075"/>
          <a:ext cx="2190005" cy="1314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loan was falsely certified as a result of identity theft</a:t>
          </a:r>
        </a:p>
      </dsp:txBody>
      <dsp:txXfrm>
        <a:off x="1815293" y="1535075"/>
        <a:ext cx="2190005" cy="1314003"/>
      </dsp:txXfrm>
    </dsp:sp>
    <dsp:sp modelId="{FB7AD7A4-0805-4FD6-A28D-2CAA676A104F}">
      <dsp:nvSpPr>
        <dsp:cNvPr id="0" name=""/>
        <dsp:cNvSpPr/>
      </dsp:nvSpPr>
      <dsp:spPr>
        <a:xfrm>
          <a:off x="4224300" y="1535075"/>
          <a:ext cx="2190005" cy="1314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school fraudulently certified or fraudulently completed a loan application in your name without your approval</a:t>
          </a:r>
        </a:p>
      </dsp:txBody>
      <dsp:txXfrm>
        <a:off x="4224300" y="1535075"/>
        <a:ext cx="2190005" cy="131400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7546-FD7F-4D52-A000-792514557EAD}">
      <dsp:nvSpPr>
        <dsp:cNvPr id="0" name=""/>
        <dsp:cNvSpPr/>
      </dsp:nvSpPr>
      <dsp:spPr>
        <a:xfrm rot="5400000">
          <a:off x="5290494" y="-2249841"/>
          <a:ext cx="61126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For teachers serving in designated low-income schools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Must teach in a low-income school for five consecutive years to qualify</a:t>
          </a:r>
        </a:p>
      </dsp:txBody>
      <dsp:txXfrm rot="-5400000">
        <a:off x="2962656" y="107837"/>
        <a:ext cx="5237104" cy="551587"/>
      </dsp:txXfrm>
    </dsp:sp>
    <dsp:sp modelId="{586C65C4-165C-4BAA-AA19-7D1CF3D3558D}">
      <dsp:nvSpPr>
        <dsp:cNvPr id="0" name=""/>
        <dsp:cNvSpPr/>
      </dsp:nvSpPr>
      <dsp:spPr>
        <a:xfrm>
          <a:off x="0" y="1588"/>
          <a:ext cx="2962656" cy="764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Teacher Loan Forgiveness</a:t>
          </a:r>
        </a:p>
      </dsp:txBody>
      <dsp:txXfrm>
        <a:off x="37300" y="38888"/>
        <a:ext cx="2888056" cy="689484"/>
      </dsp:txXfrm>
    </dsp:sp>
    <dsp:sp modelId="{46702B2F-B841-4F61-A54C-2E17DD0CB30D}">
      <dsp:nvSpPr>
        <dsp:cNvPr id="0" name=""/>
        <dsp:cNvSpPr/>
      </dsp:nvSpPr>
      <dsp:spPr>
        <a:xfrm rot="5400000">
          <a:off x="5290494" y="-1447553"/>
          <a:ext cx="61126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For public service employees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Must have made 120 payments </a:t>
          </a:r>
        </a:p>
      </dsp:txBody>
      <dsp:txXfrm rot="-5400000">
        <a:off x="2962656" y="910125"/>
        <a:ext cx="5237104" cy="551587"/>
      </dsp:txXfrm>
    </dsp:sp>
    <dsp:sp modelId="{101486A4-2845-4530-9364-B6187B7E7F02}">
      <dsp:nvSpPr>
        <dsp:cNvPr id="0" name=""/>
        <dsp:cNvSpPr/>
      </dsp:nvSpPr>
      <dsp:spPr>
        <a:xfrm>
          <a:off x="0" y="803876"/>
          <a:ext cx="2962656" cy="764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Public Service Employee Forgiveness</a:t>
          </a:r>
        </a:p>
      </dsp:txBody>
      <dsp:txXfrm>
        <a:off x="37300" y="841176"/>
        <a:ext cx="2888056" cy="689484"/>
      </dsp:txXfrm>
    </dsp:sp>
    <dsp:sp modelId="{098CE54E-4D47-4BD0-94C3-510A7E973CB7}">
      <dsp:nvSpPr>
        <dsp:cNvPr id="0" name=""/>
        <dsp:cNvSpPr/>
      </dsp:nvSpPr>
      <dsp:spPr>
        <a:xfrm rot="5400000">
          <a:off x="5290494" y="-645264"/>
          <a:ext cx="61126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For information, visit </a:t>
          </a:r>
          <a:r>
            <a:rPr lang="en-US" sz="1300" kern="1200">
              <a:hlinkClick xmlns:r="http://schemas.openxmlformats.org/officeDocument/2006/relationships" r:id="rId1"/>
            </a:rPr>
            <a:t>www.americorps.gov</a:t>
          </a:r>
          <a:endParaRPr lang="en-US" sz="1300" kern="1200"/>
        </a:p>
      </dsp:txBody>
      <dsp:txXfrm rot="-5400000">
        <a:off x="2962656" y="1712414"/>
        <a:ext cx="5237104" cy="551587"/>
      </dsp:txXfrm>
    </dsp:sp>
    <dsp:sp modelId="{A042B122-346E-4B0E-B8B5-46AC05C5D577}">
      <dsp:nvSpPr>
        <dsp:cNvPr id="0" name=""/>
        <dsp:cNvSpPr/>
      </dsp:nvSpPr>
      <dsp:spPr>
        <a:xfrm>
          <a:off x="0" y="1606165"/>
          <a:ext cx="2962656" cy="764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AmeriCorps service program</a:t>
          </a:r>
        </a:p>
      </dsp:txBody>
      <dsp:txXfrm>
        <a:off x="37300" y="1643465"/>
        <a:ext cx="2888056" cy="689484"/>
      </dsp:txXfrm>
    </dsp:sp>
    <dsp:sp modelId="{E98DA846-D777-434B-BB82-5D3C41B595BB}">
      <dsp:nvSpPr>
        <dsp:cNvPr id="0" name=""/>
        <dsp:cNvSpPr/>
      </dsp:nvSpPr>
      <dsp:spPr>
        <a:xfrm rot="5400000">
          <a:off x="5290494" y="157023"/>
          <a:ext cx="61126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Contact your recruiter for more information</a:t>
          </a:r>
        </a:p>
      </dsp:txBody>
      <dsp:txXfrm rot="-5400000">
        <a:off x="2962656" y="2514701"/>
        <a:ext cx="5237104" cy="551587"/>
      </dsp:txXfrm>
    </dsp:sp>
    <dsp:sp modelId="{19947C18-C59A-489B-AB19-14AE0391F2DB}">
      <dsp:nvSpPr>
        <dsp:cNvPr id="0" name=""/>
        <dsp:cNvSpPr/>
      </dsp:nvSpPr>
      <dsp:spPr>
        <a:xfrm>
          <a:off x="0" y="2408453"/>
          <a:ext cx="2962656" cy="764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Military repayment programs</a:t>
          </a:r>
        </a:p>
      </dsp:txBody>
      <dsp:txXfrm>
        <a:off x="37300" y="2445753"/>
        <a:ext cx="2888056" cy="68948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1E313-B7DF-4874-A458-62F010E6FF2A}">
      <dsp:nvSpPr>
        <dsp:cNvPr id="0" name=""/>
        <dsp:cNvSpPr/>
      </dsp:nvSpPr>
      <dsp:spPr>
        <a:xfrm>
          <a:off x="1242275" y="1399"/>
          <a:ext cx="3379440" cy="13517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Delinquency </a:t>
          </a:r>
          <a:endParaRPr lang="en-US" sz="3000" kern="1200" dirty="0"/>
        </a:p>
      </dsp:txBody>
      <dsp:txXfrm>
        <a:off x="1918163" y="1399"/>
        <a:ext cx="2027664" cy="1351776"/>
      </dsp:txXfrm>
    </dsp:sp>
    <dsp:sp modelId="{1AB19ABC-B691-4BE5-89C2-A9EDEDA8B784}">
      <dsp:nvSpPr>
        <dsp:cNvPr id="0" name=""/>
        <dsp:cNvSpPr/>
      </dsp:nvSpPr>
      <dsp:spPr>
        <a:xfrm>
          <a:off x="4182388" y="116300"/>
          <a:ext cx="2804935" cy="11219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When a student loan payment is missed</a:t>
          </a:r>
        </a:p>
      </dsp:txBody>
      <dsp:txXfrm>
        <a:off x="4743375" y="116300"/>
        <a:ext cx="1682961" cy="1121974"/>
      </dsp:txXfrm>
    </dsp:sp>
    <dsp:sp modelId="{F8FBE37F-0A85-435C-9918-FE2CA211D1EB}">
      <dsp:nvSpPr>
        <dsp:cNvPr id="0" name=""/>
        <dsp:cNvSpPr/>
      </dsp:nvSpPr>
      <dsp:spPr>
        <a:xfrm>
          <a:off x="1242275" y="1542424"/>
          <a:ext cx="3379440" cy="13517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Default </a:t>
          </a:r>
          <a:endParaRPr lang="en-US" sz="3000" kern="1200" dirty="0"/>
        </a:p>
      </dsp:txBody>
      <dsp:txXfrm>
        <a:off x="1918163" y="1542424"/>
        <a:ext cx="2027664" cy="1351776"/>
      </dsp:txXfrm>
    </dsp:sp>
    <dsp:sp modelId="{412DE2E7-867C-4AC1-8B9B-4E2E968BE180}">
      <dsp:nvSpPr>
        <dsp:cNvPr id="0" name=""/>
        <dsp:cNvSpPr/>
      </dsp:nvSpPr>
      <dsp:spPr>
        <a:xfrm>
          <a:off x="4182388" y="1657325"/>
          <a:ext cx="2804935" cy="11219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When a student loan payments is not made for 270 days.</a:t>
          </a:r>
        </a:p>
      </dsp:txBody>
      <dsp:txXfrm>
        <a:off x="4743375" y="1657325"/>
        <a:ext cx="1682961" cy="11219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65D8-D22B-466D-BD3F-1FB961D9F2DC}">
      <dsp:nvSpPr>
        <dsp:cNvPr id="0" name=""/>
        <dsp:cNvSpPr/>
      </dsp:nvSpPr>
      <dsp:spPr>
        <a:xfrm>
          <a:off x="722947" y="1248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Damage to your credit rating</a:t>
          </a:r>
        </a:p>
      </dsp:txBody>
      <dsp:txXfrm>
        <a:off x="722947" y="1248"/>
        <a:ext cx="1643657" cy="986194"/>
      </dsp:txXfrm>
    </dsp:sp>
    <dsp:sp modelId="{52D85E36-91E9-4CE8-91AA-0CA795B36E2B}">
      <dsp:nvSpPr>
        <dsp:cNvPr id="0" name=""/>
        <dsp:cNvSpPr/>
      </dsp:nvSpPr>
      <dsp:spPr>
        <a:xfrm>
          <a:off x="2530971" y="1248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Referral to a collection agency</a:t>
          </a:r>
        </a:p>
      </dsp:txBody>
      <dsp:txXfrm>
        <a:off x="2530971" y="1248"/>
        <a:ext cx="1643657" cy="986194"/>
      </dsp:txXfrm>
    </dsp:sp>
    <dsp:sp modelId="{BB6004DF-6C6D-463E-841F-B3C33C92C1A9}">
      <dsp:nvSpPr>
        <dsp:cNvPr id="0" name=""/>
        <dsp:cNvSpPr/>
      </dsp:nvSpPr>
      <dsp:spPr>
        <a:xfrm>
          <a:off x="4338994" y="1248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Collection costs</a:t>
          </a:r>
        </a:p>
      </dsp:txBody>
      <dsp:txXfrm>
        <a:off x="4338994" y="1248"/>
        <a:ext cx="1643657" cy="986194"/>
      </dsp:txXfrm>
    </dsp:sp>
    <dsp:sp modelId="{995B418B-4F9F-4DB3-9207-016E387BAD50}">
      <dsp:nvSpPr>
        <dsp:cNvPr id="0" name=""/>
        <dsp:cNvSpPr/>
      </dsp:nvSpPr>
      <dsp:spPr>
        <a:xfrm>
          <a:off x="722947" y="1151808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Garnishment of your wages </a:t>
          </a:r>
        </a:p>
      </dsp:txBody>
      <dsp:txXfrm>
        <a:off x="722947" y="1151808"/>
        <a:ext cx="1643657" cy="986194"/>
      </dsp:txXfrm>
    </dsp:sp>
    <dsp:sp modelId="{08456697-6C5C-40D1-88B4-81201BC1B443}">
      <dsp:nvSpPr>
        <dsp:cNvPr id="0" name=""/>
        <dsp:cNvSpPr/>
      </dsp:nvSpPr>
      <dsp:spPr>
        <a:xfrm>
          <a:off x="2530971" y="1151808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Withholding of your state or federal payments </a:t>
          </a:r>
        </a:p>
      </dsp:txBody>
      <dsp:txXfrm>
        <a:off x="2530971" y="1151808"/>
        <a:ext cx="1643657" cy="986194"/>
      </dsp:txXfrm>
    </dsp:sp>
    <dsp:sp modelId="{DFBE2A30-0563-4750-8E10-DFA2A17F82CE}">
      <dsp:nvSpPr>
        <dsp:cNvPr id="0" name=""/>
        <dsp:cNvSpPr/>
      </dsp:nvSpPr>
      <dsp:spPr>
        <a:xfrm>
          <a:off x="4338994" y="1151808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Civil lawsuit, including court costs and legal fees</a:t>
          </a:r>
        </a:p>
      </dsp:txBody>
      <dsp:txXfrm>
        <a:off x="4338994" y="1151808"/>
        <a:ext cx="1643657" cy="986194"/>
      </dsp:txXfrm>
    </dsp:sp>
    <dsp:sp modelId="{8DFD8D92-917E-4C6D-B91A-B8856570BBF4}">
      <dsp:nvSpPr>
        <dsp:cNvPr id="0" name=""/>
        <dsp:cNvSpPr/>
      </dsp:nvSpPr>
      <dsp:spPr>
        <a:xfrm>
          <a:off x="722947" y="2302369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Loss of repayment options </a:t>
          </a:r>
        </a:p>
      </dsp:txBody>
      <dsp:txXfrm>
        <a:off x="722947" y="2302369"/>
        <a:ext cx="1643657" cy="986194"/>
      </dsp:txXfrm>
    </dsp:sp>
    <dsp:sp modelId="{96F7CBB7-85D4-47E8-83FC-6E8C18D2A2F8}">
      <dsp:nvSpPr>
        <dsp:cNvPr id="0" name=""/>
        <dsp:cNvSpPr/>
      </dsp:nvSpPr>
      <dsp:spPr>
        <a:xfrm>
          <a:off x="2530971" y="2302369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Loss of eligibility for future financial aid</a:t>
          </a:r>
        </a:p>
      </dsp:txBody>
      <dsp:txXfrm>
        <a:off x="2530971" y="2302369"/>
        <a:ext cx="1643657" cy="986194"/>
      </dsp:txXfrm>
    </dsp:sp>
    <dsp:sp modelId="{5617DCC8-5300-49D9-A7BB-3BC5204D64B1}">
      <dsp:nvSpPr>
        <dsp:cNvPr id="0" name=""/>
        <dsp:cNvSpPr/>
      </dsp:nvSpPr>
      <dsp:spPr>
        <a:xfrm>
          <a:off x="4338994" y="2302369"/>
          <a:ext cx="1643657" cy="986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Suspension of your professional license </a:t>
          </a:r>
        </a:p>
      </dsp:txBody>
      <dsp:txXfrm>
        <a:off x="4338994" y="2302369"/>
        <a:ext cx="1643657" cy="9861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B8C9E-8986-4DAA-B7C4-D30BE7E0B34A}">
      <dsp:nvSpPr>
        <dsp:cNvPr id="0" name=""/>
        <dsp:cNvSpPr/>
      </dsp:nvSpPr>
      <dsp:spPr>
        <a:xfrm>
          <a:off x="2531830" y="0"/>
          <a:ext cx="1957313" cy="1989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 your school and Direct Loan Program of any changes</a:t>
          </a:r>
        </a:p>
      </dsp:txBody>
      <dsp:txXfrm>
        <a:off x="2589158" y="57328"/>
        <a:ext cx="1842657" cy="1874376"/>
      </dsp:txXfrm>
    </dsp:sp>
    <dsp:sp modelId="{7215A045-0BDA-434E-84F8-0C72BEF0B18D}">
      <dsp:nvSpPr>
        <dsp:cNvPr id="0" name=""/>
        <dsp:cNvSpPr/>
      </dsp:nvSpPr>
      <dsp:spPr>
        <a:xfrm>
          <a:off x="4817971" y="0"/>
          <a:ext cx="1957313" cy="1989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Read and keep all documents about your student loan </a:t>
          </a:r>
        </a:p>
      </dsp:txBody>
      <dsp:txXfrm>
        <a:off x="4875299" y="57328"/>
        <a:ext cx="1842657" cy="1874376"/>
      </dsp:txXfrm>
    </dsp:sp>
    <dsp:sp modelId="{5D7B6EE4-5089-4874-A9F1-E7A222A90F29}">
      <dsp:nvSpPr>
        <dsp:cNvPr id="0" name=""/>
        <dsp:cNvSpPr/>
      </dsp:nvSpPr>
      <dsp:spPr>
        <a:xfrm>
          <a:off x="2554182" y="2151964"/>
          <a:ext cx="4262127" cy="1213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Call your servicer or the Direct Loan Program if you are having trouble making payments</a:t>
          </a:r>
        </a:p>
      </dsp:txBody>
      <dsp:txXfrm>
        <a:off x="2589731" y="2187513"/>
        <a:ext cx="4191029" cy="11426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F0970-5E1D-4BBC-B18D-4F1989AEC16F}">
      <dsp:nvSpPr>
        <dsp:cNvPr id="0" name=""/>
        <dsp:cNvSpPr/>
      </dsp:nvSpPr>
      <dsp:spPr>
        <a:xfrm>
          <a:off x="0" y="30302"/>
          <a:ext cx="8229600" cy="806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Manage your federal aid, including student loans:</a:t>
          </a:r>
        </a:p>
      </dsp:txBody>
      <dsp:txXfrm>
        <a:off x="0" y="30302"/>
        <a:ext cx="8229600" cy="806400"/>
      </dsp:txXfrm>
    </dsp:sp>
    <dsp:sp modelId="{250B1810-AFB1-41D6-94E0-A3BFDF7F47F8}">
      <dsp:nvSpPr>
        <dsp:cNvPr id="0" name=""/>
        <dsp:cNvSpPr/>
      </dsp:nvSpPr>
      <dsp:spPr>
        <a:xfrm>
          <a:off x="0" y="836702"/>
          <a:ext cx="8229600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Log in with your FSA ID to access your FAFSA, loan application, and loan history information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The loan history does not list your alternative or private loans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(800) 433-3243</a:t>
          </a:r>
        </a:p>
      </dsp:txBody>
      <dsp:txXfrm>
        <a:off x="0" y="836702"/>
        <a:ext cx="8229600" cy="24595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F0970-5E1D-4BBC-B18D-4F1989AEC16F}">
      <dsp:nvSpPr>
        <dsp:cNvPr id="0" name=""/>
        <dsp:cNvSpPr/>
      </dsp:nvSpPr>
      <dsp:spPr>
        <a:xfrm>
          <a:off x="0" y="65942"/>
          <a:ext cx="8229600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Student Aid (FSA) Ombudsman</a:t>
          </a:r>
        </a:p>
      </dsp:txBody>
      <dsp:txXfrm>
        <a:off x="0" y="65942"/>
        <a:ext cx="8229600" cy="691200"/>
      </dsp:txXfrm>
    </dsp:sp>
    <dsp:sp modelId="{250B1810-AFB1-41D6-94E0-A3BFDF7F47F8}">
      <dsp:nvSpPr>
        <dsp:cNvPr id="0" name=""/>
        <dsp:cNvSpPr/>
      </dsp:nvSpPr>
      <dsp:spPr>
        <a:xfrm>
          <a:off x="0" y="757142"/>
          <a:ext cx="8229600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Works with student loan borrowers informally to resolve loan disputes the borrower is unable to resolve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Goal is to find creative alternatives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1"/>
            </a:rPr>
            <a:t>https://studentaid.gov/help-center/answers/article/how-to-contact-ombudsman-group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(877) 557-2575</a:t>
          </a:r>
        </a:p>
      </dsp:txBody>
      <dsp:txXfrm>
        <a:off x="0" y="757142"/>
        <a:ext cx="8229600" cy="25034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82901-E24F-49DE-A0E8-B0C851EABE7F}">
      <dsp:nvSpPr>
        <dsp:cNvPr id="0" name=""/>
        <dsp:cNvSpPr/>
      </dsp:nvSpPr>
      <dsp:spPr>
        <a:xfrm>
          <a:off x="4597" y="0"/>
          <a:ext cx="1858844" cy="309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American Opportunity Credit</a:t>
          </a:r>
        </a:p>
      </dsp:txBody>
      <dsp:txXfrm>
        <a:off x="59041" y="54444"/>
        <a:ext cx="1749956" cy="2983563"/>
      </dsp:txXfrm>
    </dsp:sp>
    <dsp:sp modelId="{5750541F-7EE5-4A3F-ABA7-68A45CD744C8}">
      <dsp:nvSpPr>
        <dsp:cNvPr id="0" name=""/>
        <dsp:cNvSpPr/>
      </dsp:nvSpPr>
      <dsp:spPr>
        <a:xfrm>
          <a:off x="2175727" y="0"/>
          <a:ext cx="1858844" cy="309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Lifetime Learning Credit</a:t>
          </a:r>
        </a:p>
      </dsp:txBody>
      <dsp:txXfrm>
        <a:off x="2230171" y="54444"/>
        <a:ext cx="1749956" cy="2983563"/>
      </dsp:txXfrm>
    </dsp:sp>
    <dsp:sp modelId="{41961921-FC4A-4AA8-BC70-51D33AF92254}">
      <dsp:nvSpPr>
        <dsp:cNvPr id="0" name=""/>
        <dsp:cNvSpPr/>
      </dsp:nvSpPr>
      <dsp:spPr>
        <a:xfrm>
          <a:off x="4346858" y="0"/>
          <a:ext cx="1858844" cy="309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 Loan Interest Deduction</a:t>
          </a:r>
        </a:p>
      </dsp:txBody>
      <dsp:txXfrm>
        <a:off x="4401302" y="54444"/>
        <a:ext cx="1749956" cy="298356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B689-BF67-4542-A311-88954750DC3E}">
      <dsp:nvSpPr>
        <dsp:cNvPr id="0" name=""/>
        <dsp:cNvSpPr/>
      </dsp:nvSpPr>
      <dsp:spPr>
        <a:xfrm>
          <a:off x="669845" y="662"/>
          <a:ext cx="2343596" cy="1406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Open up checking and savings accounts </a:t>
          </a:r>
        </a:p>
      </dsp:txBody>
      <dsp:txXfrm>
        <a:off x="669845" y="662"/>
        <a:ext cx="2343596" cy="1406157"/>
      </dsp:txXfrm>
    </dsp:sp>
    <dsp:sp modelId="{7D9DE8E7-C164-48AC-9536-5F997A9FEF95}">
      <dsp:nvSpPr>
        <dsp:cNvPr id="0" name=""/>
        <dsp:cNvSpPr/>
      </dsp:nvSpPr>
      <dsp:spPr>
        <a:xfrm>
          <a:off x="3247801" y="662"/>
          <a:ext cx="2343596" cy="1406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Make your monthly payments for loans and services on time each month </a:t>
          </a:r>
        </a:p>
      </dsp:txBody>
      <dsp:txXfrm>
        <a:off x="3247801" y="662"/>
        <a:ext cx="2343596" cy="1406157"/>
      </dsp:txXfrm>
    </dsp:sp>
    <dsp:sp modelId="{D88DD23C-61C3-4E11-9565-D90510C9C751}">
      <dsp:nvSpPr>
        <dsp:cNvPr id="0" name=""/>
        <dsp:cNvSpPr/>
      </dsp:nvSpPr>
      <dsp:spPr>
        <a:xfrm>
          <a:off x="5825757" y="662"/>
          <a:ext cx="2343596" cy="1406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 a list of your values and set your goals to help you maintain those values </a:t>
          </a:r>
        </a:p>
      </dsp:txBody>
      <dsp:txXfrm>
        <a:off x="5825757" y="662"/>
        <a:ext cx="2343596" cy="1406157"/>
      </dsp:txXfrm>
    </dsp:sp>
    <dsp:sp modelId="{790B58F6-B88D-4FAC-A1DE-DF6FB6C2EE85}">
      <dsp:nvSpPr>
        <dsp:cNvPr id="0" name=""/>
        <dsp:cNvSpPr/>
      </dsp:nvSpPr>
      <dsp:spPr>
        <a:xfrm>
          <a:off x="669845" y="1641179"/>
          <a:ext cx="2343596" cy="1406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spending plan that meets your "wants" as well as your "needs" </a:t>
          </a:r>
        </a:p>
      </dsp:txBody>
      <dsp:txXfrm>
        <a:off x="669845" y="1641179"/>
        <a:ext cx="2343596" cy="1406157"/>
      </dsp:txXfrm>
    </dsp:sp>
    <dsp:sp modelId="{DD1D9490-3D0C-4F1A-AB13-6FD3C526DC18}">
      <dsp:nvSpPr>
        <dsp:cNvPr id="0" name=""/>
        <dsp:cNvSpPr/>
      </dsp:nvSpPr>
      <dsp:spPr>
        <a:xfrm>
          <a:off x="3247801" y="1641179"/>
          <a:ext cx="2343596" cy="1406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 your credit report once a year to make sure it is accurate </a:t>
          </a:r>
        </a:p>
      </dsp:txBody>
      <dsp:txXfrm>
        <a:off x="3247801" y="1641179"/>
        <a:ext cx="2343596" cy="1406157"/>
      </dsp:txXfrm>
    </dsp:sp>
    <dsp:sp modelId="{C45C69EF-C3F6-4EE1-9CE6-D7B7C51F6FB4}">
      <dsp:nvSpPr>
        <dsp:cNvPr id="0" name=""/>
        <dsp:cNvSpPr/>
      </dsp:nvSpPr>
      <dsp:spPr>
        <a:xfrm>
          <a:off x="5825757" y="1641179"/>
          <a:ext cx="2343596" cy="1406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Contact your creditors if you are having trouble making payments</a:t>
          </a:r>
        </a:p>
      </dsp:txBody>
      <dsp:txXfrm>
        <a:off x="5825757" y="1641179"/>
        <a:ext cx="2343596" cy="1406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5A9B3-F25F-47AC-B6FE-4FB18CA4E09D}">
      <dsp:nvSpPr>
        <dsp:cNvPr id="0" name=""/>
        <dsp:cNvSpPr/>
      </dsp:nvSpPr>
      <dsp:spPr>
        <a:xfrm>
          <a:off x="0" y="0"/>
          <a:ext cx="8305800" cy="4347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MPN:</a:t>
          </a:r>
        </a:p>
      </dsp:txBody>
      <dsp:txXfrm>
        <a:off x="0" y="0"/>
        <a:ext cx="8305800" cy="434719"/>
      </dsp:txXfrm>
    </dsp:sp>
    <dsp:sp modelId="{EA31E1AA-591D-45B7-8C7C-7B1595B7EE46}">
      <dsp:nvSpPr>
        <dsp:cNvPr id="0" name=""/>
        <dsp:cNvSpPr/>
      </dsp:nvSpPr>
      <dsp:spPr>
        <a:xfrm>
          <a:off x="0" y="432969"/>
          <a:ext cx="8305800" cy="1677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Is a binding legal agreement to indicate your commitment to repay your student loan(s)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be used for multiple loans up to 10 years (depending on your school)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Makes the borrowing process easier for borrowers and schools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be revoked</a:t>
          </a:r>
        </a:p>
      </dsp:txBody>
      <dsp:txXfrm>
        <a:off x="0" y="432969"/>
        <a:ext cx="8305800" cy="167788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90A39-C7FA-4C28-9202-4D8E50228572}">
      <dsp:nvSpPr>
        <dsp:cNvPr id="0" name=""/>
        <dsp:cNvSpPr/>
      </dsp:nvSpPr>
      <dsp:spPr>
        <a:xfrm>
          <a:off x="0" y="37913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Pay yourself first</a:t>
          </a:r>
        </a:p>
      </dsp:txBody>
      <dsp:txXfrm>
        <a:off x="31613" y="69526"/>
        <a:ext cx="8166374" cy="584369"/>
      </dsp:txXfrm>
    </dsp:sp>
    <dsp:sp modelId="{D45BEDF1-CD38-4A4A-B599-5043A9C91B53}">
      <dsp:nvSpPr>
        <dsp:cNvPr id="0" name=""/>
        <dsp:cNvSpPr/>
      </dsp:nvSpPr>
      <dsp:spPr>
        <a:xfrm>
          <a:off x="0" y="763268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Use direct deposit, if possible</a:t>
          </a:r>
        </a:p>
      </dsp:txBody>
      <dsp:txXfrm>
        <a:off x="31613" y="794881"/>
        <a:ext cx="8166374" cy="584369"/>
      </dsp:txXfrm>
    </dsp:sp>
    <dsp:sp modelId="{DA1AE01A-AC3F-4A28-B734-6ADFFE2B72EE}">
      <dsp:nvSpPr>
        <dsp:cNvPr id="0" name=""/>
        <dsp:cNvSpPr/>
      </dsp:nvSpPr>
      <dsp:spPr>
        <a:xfrm>
          <a:off x="0" y="1488623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Start an emergency fund</a:t>
          </a:r>
        </a:p>
      </dsp:txBody>
      <dsp:txXfrm>
        <a:off x="31613" y="1520236"/>
        <a:ext cx="8166374" cy="584369"/>
      </dsp:txXfrm>
    </dsp:sp>
    <dsp:sp modelId="{721231E0-B327-494B-B666-2E1E766EB11A}">
      <dsp:nvSpPr>
        <dsp:cNvPr id="0" name=""/>
        <dsp:cNvSpPr/>
      </dsp:nvSpPr>
      <dsp:spPr>
        <a:xfrm>
          <a:off x="0" y="2213979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Save 6 to 12 months of earnings</a:t>
          </a:r>
        </a:p>
      </dsp:txBody>
      <dsp:txXfrm>
        <a:off x="31613" y="2245592"/>
        <a:ext cx="8166374" cy="58436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B4E6A-1930-4BA9-9C54-60BFA76A4A96}">
      <dsp:nvSpPr>
        <dsp:cNvPr id="0" name=""/>
        <dsp:cNvSpPr/>
      </dsp:nvSpPr>
      <dsp:spPr>
        <a:xfrm>
          <a:off x="0" y="53220"/>
          <a:ext cx="82296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Private loans are credit based and may require a co-signer</a:t>
          </a:r>
        </a:p>
      </dsp:txBody>
      <dsp:txXfrm>
        <a:off x="26930" y="80150"/>
        <a:ext cx="8175740" cy="497795"/>
      </dsp:txXfrm>
    </dsp:sp>
    <dsp:sp modelId="{DC501010-059C-40A7-BE0E-B09D24D8CB95}">
      <dsp:nvSpPr>
        <dsp:cNvPr id="0" name=""/>
        <dsp:cNvSpPr/>
      </dsp:nvSpPr>
      <dsp:spPr>
        <a:xfrm>
          <a:off x="0" y="671115"/>
          <a:ext cx="82296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interest rate is often based on your credit rating </a:t>
          </a:r>
        </a:p>
      </dsp:txBody>
      <dsp:txXfrm>
        <a:off x="26930" y="698045"/>
        <a:ext cx="8175740" cy="497795"/>
      </dsp:txXfrm>
    </dsp:sp>
    <dsp:sp modelId="{E8041CAF-A6A1-4673-93FD-1F03C04C6173}">
      <dsp:nvSpPr>
        <dsp:cNvPr id="0" name=""/>
        <dsp:cNvSpPr/>
      </dsp:nvSpPr>
      <dsp:spPr>
        <a:xfrm>
          <a:off x="0" y="1289010"/>
          <a:ext cx="82296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Fees vary among programs</a:t>
          </a:r>
        </a:p>
      </dsp:txBody>
      <dsp:txXfrm>
        <a:off x="26930" y="1315940"/>
        <a:ext cx="8175740" cy="497795"/>
      </dsp:txXfrm>
    </dsp:sp>
    <dsp:sp modelId="{C67257FF-D119-4AB7-B51B-8AB6AC497F6D}">
      <dsp:nvSpPr>
        <dsp:cNvPr id="0" name=""/>
        <dsp:cNvSpPr/>
      </dsp:nvSpPr>
      <dsp:spPr>
        <a:xfrm>
          <a:off x="0" y="1906905"/>
          <a:ext cx="82296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There is no federal interest subsidy</a:t>
          </a:r>
        </a:p>
      </dsp:txBody>
      <dsp:txXfrm>
        <a:off x="26930" y="1933835"/>
        <a:ext cx="8175740" cy="497795"/>
      </dsp:txXfrm>
    </dsp:sp>
    <dsp:sp modelId="{A6E003A5-370B-4338-ADE0-AD3F7F2E68B2}">
      <dsp:nvSpPr>
        <dsp:cNvPr id="0" name=""/>
        <dsp:cNvSpPr/>
      </dsp:nvSpPr>
      <dsp:spPr>
        <a:xfrm>
          <a:off x="0" y="2524800"/>
          <a:ext cx="82296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Not all private loan programs have a grace period</a:t>
          </a:r>
        </a:p>
      </dsp:txBody>
      <dsp:txXfrm>
        <a:off x="26930" y="2551730"/>
        <a:ext cx="8175740" cy="49779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58BA-9648-4389-BAFD-CBCC478912FE}">
      <dsp:nvSpPr>
        <dsp:cNvPr id="0" name=""/>
        <dsp:cNvSpPr/>
      </dsp:nvSpPr>
      <dsp:spPr>
        <a:xfrm>
          <a:off x="970091" y="3"/>
          <a:ext cx="1989255" cy="1193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low annual percentage rate </a:t>
          </a:r>
        </a:p>
      </dsp:txBody>
      <dsp:txXfrm>
        <a:off x="970091" y="3"/>
        <a:ext cx="1989255" cy="1193553"/>
      </dsp:txXfrm>
    </dsp:sp>
    <dsp:sp modelId="{8F16B366-911A-43E8-A9CB-863210390560}">
      <dsp:nvSpPr>
        <dsp:cNvPr id="0" name=""/>
        <dsp:cNvSpPr/>
      </dsp:nvSpPr>
      <dsp:spPr>
        <a:xfrm>
          <a:off x="3158272" y="3"/>
          <a:ext cx="1989255" cy="1193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interest calculation method </a:t>
          </a:r>
          <a:endParaRPr lang="en-US" sz="2400" kern="1200" dirty="0"/>
        </a:p>
      </dsp:txBody>
      <dsp:txXfrm>
        <a:off x="3158272" y="3"/>
        <a:ext cx="1989255" cy="1193553"/>
      </dsp:txXfrm>
    </dsp:sp>
    <dsp:sp modelId="{1C21154F-6AD6-4B50-84D2-2B36C414BEDD}">
      <dsp:nvSpPr>
        <dsp:cNvPr id="0" name=""/>
        <dsp:cNvSpPr/>
      </dsp:nvSpPr>
      <dsp:spPr>
        <a:xfrm>
          <a:off x="5346453" y="3"/>
          <a:ext cx="1989255" cy="1193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Low or no annual fees </a:t>
          </a:r>
          <a:endParaRPr lang="en-US" sz="2400" kern="1200" dirty="0"/>
        </a:p>
      </dsp:txBody>
      <dsp:txXfrm>
        <a:off x="5346453" y="3"/>
        <a:ext cx="1989255" cy="1193553"/>
      </dsp:txXfrm>
    </dsp:sp>
    <dsp:sp modelId="{6304CB2B-8395-4FDC-A5C0-7AB737363779}">
      <dsp:nvSpPr>
        <dsp:cNvPr id="0" name=""/>
        <dsp:cNvSpPr/>
      </dsp:nvSpPr>
      <dsp:spPr>
        <a:xfrm>
          <a:off x="970091" y="1392481"/>
          <a:ext cx="1989255" cy="1193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grace period</a:t>
          </a:r>
          <a:endParaRPr lang="en-US" sz="2400" kern="1200" dirty="0"/>
        </a:p>
      </dsp:txBody>
      <dsp:txXfrm>
        <a:off x="970091" y="1392481"/>
        <a:ext cx="1989255" cy="1193553"/>
      </dsp:txXfrm>
    </dsp:sp>
    <dsp:sp modelId="{DD494F54-C7BC-4D18-97E1-B9E7C7D1673A}">
      <dsp:nvSpPr>
        <dsp:cNvPr id="0" name=""/>
        <dsp:cNvSpPr/>
      </dsp:nvSpPr>
      <dsp:spPr>
        <a:xfrm>
          <a:off x="3158272" y="1392481"/>
          <a:ext cx="1989255" cy="1193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credit limit</a:t>
          </a:r>
          <a:endParaRPr lang="en-US" sz="2400" kern="1200" dirty="0"/>
        </a:p>
      </dsp:txBody>
      <dsp:txXfrm>
        <a:off x="3158272" y="1392481"/>
        <a:ext cx="1989255" cy="1193553"/>
      </dsp:txXfrm>
    </dsp:sp>
    <dsp:sp modelId="{A4B4D3A6-1E99-46AA-B9A5-E10E2129C8A8}">
      <dsp:nvSpPr>
        <dsp:cNvPr id="0" name=""/>
        <dsp:cNvSpPr/>
      </dsp:nvSpPr>
      <dsp:spPr>
        <a:xfrm>
          <a:off x="5346453" y="1392481"/>
          <a:ext cx="1989255" cy="1193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Services and features</a:t>
          </a:r>
          <a:endParaRPr lang="en-US" sz="2400" kern="1200" dirty="0"/>
        </a:p>
      </dsp:txBody>
      <dsp:txXfrm>
        <a:off x="5346453" y="1392481"/>
        <a:ext cx="1989255" cy="119355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F0970-5E1D-4BBC-B18D-4F1989AEC16F}">
      <dsp:nvSpPr>
        <dsp:cNvPr id="0" name=""/>
        <dsp:cNvSpPr/>
      </dsp:nvSpPr>
      <dsp:spPr>
        <a:xfrm>
          <a:off x="0" y="3439"/>
          <a:ext cx="8229600" cy="9611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Credit reports contain personal information, credit record, and repayment history</a:t>
          </a:r>
        </a:p>
      </dsp:txBody>
      <dsp:txXfrm>
        <a:off x="0" y="3439"/>
        <a:ext cx="8229600" cy="961110"/>
      </dsp:txXfrm>
    </dsp:sp>
    <dsp:sp modelId="{250B1810-AFB1-41D6-94E0-A3BFDF7F47F8}">
      <dsp:nvSpPr>
        <dsp:cNvPr id="0" name=""/>
        <dsp:cNvSpPr/>
      </dsp:nvSpPr>
      <dsp:spPr>
        <a:xfrm>
          <a:off x="0" y="964549"/>
          <a:ext cx="8229600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Most negative information stays on your credit report for seven years, though some bankruptcies remain 10 years. 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Positive information stays on indefinitely. Inquiries stay on for six months to two years, depending on the type of inquiry. </a:t>
          </a:r>
        </a:p>
      </dsp:txBody>
      <dsp:txXfrm>
        <a:off x="0" y="964549"/>
        <a:ext cx="8229600" cy="216168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A2F1A-0DA9-48BB-9813-B4996180B1C7}">
      <dsp:nvSpPr>
        <dsp:cNvPr id="0" name=""/>
        <dsp:cNvSpPr/>
      </dsp:nvSpPr>
      <dsp:spPr>
        <a:xfrm>
          <a:off x="0" y="0"/>
          <a:ext cx="8229600" cy="27590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Visit www.AnnualCreditReport.com</a:t>
          </a:r>
        </a:p>
      </dsp:txBody>
      <dsp:txXfrm>
        <a:off x="0" y="0"/>
        <a:ext cx="8229600" cy="1489900"/>
      </dsp:txXfrm>
    </dsp:sp>
    <dsp:sp modelId="{8CB9F790-027F-41BE-A583-50C6A8A2CEF3}">
      <dsp:nvSpPr>
        <dsp:cNvPr id="0" name=""/>
        <dsp:cNvSpPr/>
      </dsp:nvSpPr>
      <dsp:spPr>
        <a:xfrm>
          <a:off x="0" y="1489900"/>
          <a:ext cx="4114799" cy="1269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View and print one or all credit reports. There are three major credit reporting agencies: Equifax, </a:t>
          </a:r>
          <a:br>
            <a:rPr lang="en-US" sz="1700" kern="1200" dirty="0"/>
          </a:br>
          <a:r>
            <a:rPr lang="en-US" sz="1700" kern="1200" dirty="0"/>
            <a:t>Trans Union, and Experian.</a:t>
          </a:r>
        </a:p>
      </dsp:txBody>
      <dsp:txXfrm>
        <a:off x="0" y="1489900"/>
        <a:ext cx="4114799" cy="1269174"/>
      </dsp:txXfrm>
    </dsp:sp>
    <dsp:sp modelId="{1F777757-BABB-42F4-85CE-7DFF3B639963}">
      <dsp:nvSpPr>
        <dsp:cNvPr id="0" name=""/>
        <dsp:cNvSpPr/>
      </dsp:nvSpPr>
      <dsp:spPr>
        <a:xfrm>
          <a:off x="4114800" y="1489900"/>
          <a:ext cx="4114799" cy="1269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 when fees may apply. You may be charged a fee if you request more than one copy from the same credit reporting agencies within a year or if you request your credit/FICO</a:t>
          </a:r>
          <a:r>
            <a:rPr lang="en-US" sz="1700" kern="1200" baseline="30000" dirty="0"/>
            <a:t>®</a:t>
          </a:r>
          <a:r>
            <a:rPr lang="en-US" sz="1700" kern="1200" dirty="0"/>
            <a:t> score.</a:t>
          </a:r>
        </a:p>
      </dsp:txBody>
      <dsp:txXfrm>
        <a:off x="4114800" y="1489900"/>
        <a:ext cx="4114799" cy="1269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0F543-6EEA-44D6-B2FC-3BDE9CDCE90E}">
      <dsp:nvSpPr>
        <dsp:cNvPr id="0" name=""/>
        <dsp:cNvSpPr/>
      </dsp:nvSpPr>
      <dsp:spPr>
        <a:xfrm>
          <a:off x="0" y="93817"/>
          <a:ext cx="82296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may only use student loans for educational expenses.</a:t>
          </a:r>
        </a:p>
      </dsp:txBody>
      <dsp:txXfrm>
        <a:off x="27149" y="120966"/>
        <a:ext cx="8175302" cy="501854"/>
      </dsp:txXfrm>
    </dsp:sp>
    <dsp:sp modelId="{103C7C9E-0305-4C84-AE57-E3D39A5FB64F}">
      <dsp:nvSpPr>
        <dsp:cNvPr id="0" name=""/>
        <dsp:cNvSpPr/>
      </dsp:nvSpPr>
      <dsp:spPr>
        <a:xfrm>
          <a:off x="0" y="690289"/>
          <a:ext cx="82296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may decline a portion or all of a loan or reject a loan type if you do not want it.</a:t>
          </a:r>
        </a:p>
      </dsp:txBody>
      <dsp:txXfrm>
        <a:off x="27149" y="717438"/>
        <a:ext cx="8175302" cy="501854"/>
      </dsp:txXfrm>
    </dsp:sp>
    <dsp:sp modelId="{BD59FA60-967F-4D59-A226-5502F8F3A379}">
      <dsp:nvSpPr>
        <dsp:cNvPr id="0" name=""/>
        <dsp:cNvSpPr/>
      </dsp:nvSpPr>
      <dsp:spPr>
        <a:xfrm>
          <a:off x="0" y="1286761"/>
          <a:ext cx="82296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may receive your student loan funds in more than one disbursement throughout the loan period.</a:t>
          </a:r>
        </a:p>
      </dsp:txBody>
      <dsp:txXfrm>
        <a:off x="27149" y="1313910"/>
        <a:ext cx="8175302" cy="501854"/>
      </dsp:txXfrm>
    </dsp:sp>
    <dsp:sp modelId="{2FF6311A-377E-4EE3-9B46-5C38F7629F42}">
      <dsp:nvSpPr>
        <dsp:cNvPr id="0" name=""/>
        <dsp:cNvSpPr/>
      </dsp:nvSpPr>
      <dsp:spPr>
        <a:xfrm>
          <a:off x="0" y="1883234"/>
          <a:ext cx="82296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you are a first-year undergraduate and a first-time borrower, there may be a waiting period before your loan funds can be released. </a:t>
          </a:r>
        </a:p>
      </dsp:txBody>
      <dsp:txXfrm>
        <a:off x="27149" y="1910383"/>
        <a:ext cx="8175302" cy="501854"/>
      </dsp:txXfrm>
    </dsp:sp>
    <dsp:sp modelId="{94C8631B-A97C-43A1-B841-65B7AAAB1A17}">
      <dsp:nvSpPr>
        <dsp:cNvPr id="0" name=""/>
        <dsp:cNvSpPr/>
      </dsp:nvSpPr>
      <dsp:spPr>
        <a:xfrm>
          <a:off x="0" y="2479706"/>
          <a:ext cx="8229600" cy="556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must complete the renewal FAFSA each year if you want to receive federal financial aid.</a:t>
          </a:r>
        </a:p>
      </dsp:txBody>
      <dsp:txXfrm>
        <a:off x="27149" y="2506855"/>
        <a:ext cx="8175302" cy="501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412EC-48E5-4D15-9298-0E0A15ADE36D}">
      <dsp:nvSpPr>
        <dsp:cNvPr id="0" name=""/>
        <dsp:cNvSpPr/>
      </dsp:nvSpPr>
      <dsp:spPr>
        <a:xfrm>
          <a:off x="0" y="6089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Need-based</a:t>
          </a:r>
        </a:p>
      </dsp:txBody>
      <dsp:txXfrm>
        <a:off x="22246" y="83139"/>
        <a:ext cx="8185108" cy="411223"/>
      </dsp:txXfrm>
    </dsp:sp>
    <dsp:sp modelId="{6291D0C6-FF08-4A23-8F90-0D608C924F99}">
      <dsp:nvSpPr>
        <dsp:cNvPr id="0" name=""/>
        <dsp:cNvSpPr/>
      </dsp:nvSpPr>
      <dsp:spPr>
        <a:xfrm>
          <a:off x="0" y="57132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At least half-time enrollment to qualify</a:t>
          </a:r>
        </a:p>
      </dsp:txBody>
      <dsp:txXfrm>
        <a:off x="22246" y="593574"/>
        <a:ext cx="8185108" cy="411223"/>
      </dsp:txXfrm>
    </dsp:sp>
    <dsp:sp modelId="{0213D98D-CAA5-48C8-B2C4-DD1B93BA3317}">
      <dsp:nvSpPr>
        <dsp:cNvPr id="0" name=""/>
        <dsp:cNvSpPr/>
      </dsp:nvSpPr>
      <dsp:spPr>
        <a:xfrm>
          <a:off x="0" y="108176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6.53% interest rate for loans disbursed 7/1/24-6/30/25</a:t>
          </a:r>
        </a:p>
      </dsp:txBody>
      <dsp:txXfrm>
        <a:off x="22246" y="1104009"/>
        <a:ext cx="8185108" cy="411223"/>
      </dsp:txXfrm>
    </dsp:sp>
    <dsp:sp modelId="{DC3223EE-8770-4202-9ECB-EFB8AC265DBB}">
      <dsp:nvSpPr>
        <dsp:cNvPr id="0" name=""/>
        <dsp:cNvSpPr/>
      </dsp:nvSpPr>
      <dsp:spPr>
        <a:xfrm>
          <a:off x="0" y="159219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interest accrues while in school and during deferment</a:t>
          </a:r>
        </a:p>
      </dsp:txBody>
      <dsp:txXfrm>
        <a:off x="22246" y="1614444"/>
        <a:ext cx="8185108" cy="411223"/>
      </dsp:txXfrm>
    </dsp:sp>
    <dsp:sp modelId="{D95046FD-CB98-46DC-9885-045ADAE647A4}">
      <dsp:nvSpPr>
        <dsp:cNvPr id="0" name=""/>
        <dsp:cNvSpPr/>
      </dsp:nvSpPr>
      <dsp:spPr>
        <a:xfrm>
          <a:off x="0" y="210263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Interest does accrue during grace period and forbearance</a:t>
          </a:r>
        </a:p>
      </dsp:txBody>
      <dsp:txXfrm>
        <a:off x="22246" y="2124879"/>
        <a:ext cx="8185108" cy="411223"/>
      </dsp:txXfrm>
    </dsp:sp>
    <dsp:sp modelId="{498E2A9C-FE41-4E3D-907E-4CF712ED9997}">
      <dsp:nvSpPr>
        <dsp:cNvPr id="0" name=""/>
        <dsp:cNvSpPr/>
      </dsp:nvSpPr>
      <dsp:spPr>
        <a:xfrm>
          <a:off x="0" y="261306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Repayment starts after six-month grace period</a:t>
          </a:r>
        </a:p>
      </dsp:txBody>
      <dsp:txXfrm>
        <a:off x="22246" y="2635314"/>
        <a:ext cx="8185108" cy="411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56211-2C0D-4D5F-B4FF-C09438D05A07}">
      <dsp:nvSpPr>
        <dsp:cNvPr id="0" name=""/>
        <dsp:cNvSpPr/>
      </dsp:nvSpPr>
      <dsp:spPr>
        <a:xfrm>
          <a:off x="0" y="6089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 need-based </a:t>
          </a:r>
        </a:p>
      </dsp:txBody>
      <dsp:txXfrm>
        <a:off x="22246" y="83139"/>
        <a:ext cx="8185108" cy="411223"/>
      </dsp:txXfrm>
    </dsp:sp>
    <dsp:sp modelId="{D7900B75-CA05-4A84-B4A6-FF65F461AB76}">
      <dsp:nvSpPr>
        <dsp:cNvPr id="0" name=""/>
        <dsp:cNvSpPr/>
      </dsp:nvSpPr>
      <dsp:spPr>
        <a:xfrm>
          <a:off x="0" y="57132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At least half-time enrollment to qualify</a:t>
          </a:r>
        </a:p>
      </dsp:txBody>
      <dsp:txXfrm>
        <a:off x="22246" y="593574"/>
        <a:ext cx="8185108" cy="411223"/>
      </dsp:txXfrm>
    </dsp:sp>
    <dsp:sp modelId="{D0E4EFE2-DFFF-4124-B318-9E29AD3AF64D}">
      <dsp:nvSpPr>
        <dsp:cNvPr id="0" name=""/>
        <dsp:cNvSpPr/>
      </dsp:nvSpPr>
      <dsp:spPr>
        <a:xfrm>
          <a:off x="0" y="108176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6.53% interest rate for undergraduate loans disbursed 7/1/24-6/30/25</a:t>
          </a:r>
        </a:p>
      </dsp:txBody>
      <dsp:txXfrm>
        <a:off x="22246" y="1104009"/>
        <a:ext cx="8185108" cy="411223"/>
      </dsp:txXfrm>
    </dsp:sp>
    <dsp:sp modelId="{675BE50B-F33D-4BE7-BAAA-668FD47D6E21}">
      <dsp:nvSpPr>
        <dsp:cNvPr id="0" name=""/>
        <dsp:cNvSpPr/>
      </dsp:nvSpPr>
      <dsp:spPr>
        <a:xfrm>
          <a:off x="0" y="159219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8.08% interest rate for graduate loans disbursed 7/1/24-6/30/25</a:t>
          </a:r>
        </a:p>
      </dsp:txBody>
      <dsp:txXfrm>
        <a:off x="22246" y="1614444"/>
        <a:ext cx="8185108" cy="411223"/>
      </dsp:txXfrm>
    </dsp:sp>
    <dsp:sp modelId="{A5DA41BA-FCEC-4349-B41D-63C410106916}">
      <dsp:nvSpPr>
        <dsp:cNvPr id="0" name=""/>
        <dsp:cNvSpPr/>
      </dsp:nvSpPr>
      <dsp:spPr>
        <a:xfrm>
          <a:off x="0" y="210263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Interest begins accruing immediately after loan is disbursed</a:t>
          </a:r>
        </a:p>
      </dsp:txBody>
      <dsp:txXfrm>
        <a:off x="22246" y="2124879"/>
        <a:ext cx="8185108" cy="411223"/>
      </dsp:txXfrm>
    </dsp:sp>
    <dsp:sp modelId="{7055D542-49F9-4005-AC88-8A96D0E15723}">
      <dsp:nvSpPr>
        <dsp:cNvPr id="0" name=""/>
        <dsp:cNvSpPr/>
      </dsp:nvSpPr>
      <dsp:spPr>
        <a:xfrm>
          <a:off x="0" y="261306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Repayment begins six months no longer enrolled at least half time</a:t>
          </a:r>
        </a:p>
      </dsp:txBody>
      <dsp:txXfrm>
        <a:off x="22246" y="2635314"/>
        <a:ext cx="8185108" cy="411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8C3C1-ACB3-4017-879B-FB68B9B4AFAD}">
      <dsp:nvSpPr>
        <dsp:cNvPr id="0" name=""/>
        <dsp:cNvSpPr/>
      </dsp:nvSpPr>
      <dsp:spPr>
        <a:xfrm>
          <a:off x="4305300" y="1398937"/>
          <a:ext cx="3046031" cy="52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25"/>
              </a:lnTo>
              <a:lnTo>
                <a:pt x="3046031" y="264325"/>
              </a:lnTo>
              <a:lnTo>
                <a:pt x="3046031" y="52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037B-5328-4944-AA9F-8C8E01C5BA76}">
      <dsp:nvSpPr>
        <dsp:cNvPr id="0" name=""/>
        <dsp:cNvSpPr/>
      </dsp:nvSpPr>
      <dsp:spPr>
        <a:xfrm>
          <a:off x="4259579" y="1398937"/>
          <a:ext cx="91440" cy="528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E1FCD-19B4-47D2-A8A2-ED093583B3BA}">
      <dsp:nvSpPr>
        <dsp:cNvPr id="0" name=""/>
        <dsp:cNvSpPr/>
      </dsp:nvSpPr>
      <dsp:spPr>
        <a:xfrm>
          <a:off x="1259268" y="1398937"/>
          <a:ext cx="3046031" cy="528650"/>
        </a:xfrm>
        <a:custGeom>
          <a:avLst/>
          <a:gdLst/>
          <a:ahLst/>
          <a:cxnLst/>
          <a:rect l="0" t="0" r="0" b="0"/>
          <a:pathLst>
            <a:path>
              <a:moveTo>
                <a:pt x="3046031" y="0"/>
              </a:moveTo>
              <a:lnTo>
                <a:pt x="3046031" y="264325"/>
              </a:lnTo>
              <a:lnTo>
                <a:pt x="0" y="264325"/>
              </a:lnTo>
              <a:lnTo>
                <a:pt x="0" y="52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49221-60FF-48B5-95BD-C8846EC3CE3D}">
      <dsp:nvSpPr>
        <dsp:cNvPr id="0" name=""/>
        <dsp:cNvSpPr/>
      </dsp:nvSpPr>
      <dsp:spPr>
        <a:xfrm>
          <a:off x="3046609" y="140246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Dependent Undergraduates</a:t>
          </a:r>
          <a:endParaRPr lang="en-US" sz="2000" kern="1200"/>
        </a:p>
      </dsp:txBody>
      <dsp:txXfrm>
        <a:off x="3046609" y="140246"/>
        <a:ext cx="2517381" cy="1258690"/>
      </dsp:txXfrm>
    </dsp:sp>
    <dsp:sp modelId="{0FD7BBB8-5066-42C3-B9B2-BCA055D15A31}">
      <dsp:nvSpPr>
        <dsp:cNvPr id="0" name=""/>
        <dsp:cNvSpPr/>
      </dsp:nvSpPr>
      <dsp:spPr>
        <a:xfrm>
          <a:off x="578" y="1927587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1st year total $5,500</a:t>
          </a:r>
          <a:br>
            <a:rPr lang="en-US" sz="2000" kern="1200" dirty="0"/>
          </a:br>
          <a:r>
            <a:rPr lang="en-US" sz="2000" kern="1200" dirty="0"/>
            <a:t>(maximum $3,500 subsidized)</a:t>
          </a:r>
        </a:p>
      </dsp:txBody>
      <dsp:txXfrm>
        <a:off x="578" y="1927587"/>
        <a:ext cx="2517381" cy="1258690"/>
      </dsp:txXfrm>
    </dsp:sp>
    <dsp:sp modelId="{67C8DA92-938B-4571-BA8E-65C6E354788E}">
      <dsp:nvSpPr>
        <dsp:cNvPr id="0" name=""/>
        <dsp:cNvSpPr/>
      </dsp:nvSpPr>
      <dsp:spPr>
        <a:xfrm>
          <a:off x="3046609" y="1927587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2nd year total $6,500</a:t>
          </a:r>
          <a:br>
            <a:rPr lang="en-US" sz="2000" kern="1200" dirty="0"/>
          </a:br>
          <a:r>
            <a:rPr lang="en-US" sz="2000" kern="1200" dirty="0"/>
            <a:t>(maximum $4,500 subsidized)</a:t>
          </a:r>
        </a:p>
      </dsp:txBody>
      <dsp:txXfrm>
        <a:off x="3046609" y="1927587"/>
        <a:ext cx="2517381" cy="1258690"/>
      </dsp:txXfrm>
    </dsp:sp>
    <dsp:sp modelId="{0F2C4EBB-2B19-49F1-B6D0-67FB07639A35}">
      <dsp:nvSpPr>
        <dsp:cNvPr id="0" name=""/>
        <dsp:cNvSpPr/>
      </dsp:nvSpPr>
      <dsp:spPr>
        <a:xfrm>
          <a:off x="6092640" y="1927587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3rd year &amp; beyond total (each year) $7,500</a:t>
          </a:r>
          <a:br>
            <a:rPr lang="en-US" sz="2000" kern="1200" dirty="0"/>
          </a:br>
          <a:r>
            <a:rPr lang="en-US" sz="2000" kern="1200" dirty="0"/>
            <a:t>(maximum $5,500 subsidized)</a:t>
          </a:r>
        </a:p>
      </dsp:txBody>
      <dsp:txXfrm>
        <a:off x="6092640" y="1927587"/>
        <a:ext cx="2517381" cy="1258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189A-A6F3-43B7-B708-994AC5B6C71F}">
      <dsp:nvSpPr>
        <dsp:cNvPr id="0" name=""/>
        <dsp:cNvSpPr/>
      </dsp:nvSpPr>
      <dsp:spPr>
        <a:xfrm>
          <a:off x="4305300" y="1505215"/>
          <a:ext cx="3046031" cy="52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25"/>
              </a:lnTo>
              <a:lnTo>
                <a:pt x="3046031" y="264325"/>
              </a:lnTo>
              <a:lnTo>
                <a:pt x="3046031" y="52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43D92-DC80-4E28-98E2-75EEC19AED7E}">
      <dsp:nvSpPr>
        <dsp:cNvPr id="0" name=""/>
        <dsp:cNvSpPr/>
      </dsp:nvSpPr>
      <dsp:spPr>
        <a:xfrm>
          <a:off x="4259579" y="1505215"/>
          <a:ext cx="91440" cy="528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15EF-C6A2-4E8E-A85A-469A22A43276}">
      <dsp:nvSpPr>
        <dsp:cNvPr id="0" name=""/>
        <dsp:cNvSpPr/>
      </dsp:nvSpPr>
      <dsp:spPr>
        <a:xfrm>
          <a:off x="1259268" y="1505215"/>
          <a:ext cx="3046031" cy="528650"/>
        </a:xfrm>
        <a:custGeom>
          <a:avLst/>
          <a:gdLst/>
          <a:ahLst/>
          <a:cxnLst/>
          <a:rect l="0" t="0" r="0" b="0"/>
          <a:pathLst>
            <a:path>
              <a:moveTo>
                <a:pt x="3046031" y="0"/>
              </a:moveTo>
              <a:lnTo>
                <a:pt x="3046031" y="264325"/>
              </a:lnTo>
              <a:lnTo>
                <a:pt x="0" y="264325"/>
              </a:lnTo>
              <a:lnTo>
                <a:pt x="0" y="52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30409-DC20-4425-BA27-A14FAC84946D}">
      <dsp:nvSpPr>
        <dsp:cNvPr id="0" name=""/>
        <dsp:cNvSpPr/>
      </dsp:nvSpPr>
      <dsp:spPr>
        <a:xfrm>
          <a:off x="3046609" y="246524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Independent Undergraduates</a:t>
          </a:r>
          <a:endParaRPr lang="en-US" sz="2000" kern="1200" dirty="0"/>
        </a:p>
      </dsp:txBody>
      <dsp:txXfrm>
        <a:off x="3046609" y="246524"/>
        <a:ext cx="2517381" cy="1258690"/>
      </dsp:txXfrm>
    </dsp:sp>
    <dsp:sp modelId="{A63CFA45-3FED-4D79-BF47-D6C006C89465}">
      <dsp:nvSpPr>
        <dsp:cNvPr id="0" name=""/>
        <dsp:cNvSpPr/>
      </dsp:nvSpPr>
      <dsp:spPr>
        <a:xfrm>
          <a:off x="578" y="2033865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1st year total $9,500</a:t>
          </a:r>
          <a:br>
            <a:rPr lang="en-US" sz="2000" kern="1200" dirty="0"/>
          </a:br>
          <a:r>
            <a:rPr lang="en-US" sz="2000" kern="1200" dirty="0"/>
            <a:t>(maximum $3,500 subsidized)</a:t>
          </a:r>
        </a:p>
      </dsp:txBody>
      <dsp:txXfrm>
        <a:off x="578" y="2033865"/>
        <a:ext cx="2517381" cy="1258690"/>
      </dsp:txXfrm>
    </dsp:sp>
    <dsp:sp modelId="{E1F6F138-2E4A-41A4-B08E-CA929789D196}">
      <dsp:nvSpPr>
        <dsp:cNvPr id="0" name=""/>
        <dsp:cNvSpPr/>
      </dsp:nvSpPr>
      <dsp:spPr>
        <a:xfrm>
          <a:off x="3046609" y="2033865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2nd year total $10,500</a:t>
          </a:r>
          <a:br>
            <a:rPr lang="en-US" sz="2000" kern="1200" dirty="0"/>
          </a:br>
          <a:r>
            <a:rPr lang="en-US" sz="2000" kern="1200" dirty="0"/>
            <a:t>(maximum $4,500 subsidized)</a:t>
          </a:r>
        </a:p>
      </dsp:txBody>
      <dsp:txXfrm>
        <a:off x="3046609" y="2033865"/>
        <a:ext cx="2517381" cy="1258690"/>
      </dsp:txXfrm>
    </dsp:sp>
    <dsp:sp modelId="{FDC3595A-5495-4CBC-908F-94BED75F5C7B}">
      <dsp:nvSpPr>
        <dsp:cNvPr id="0" name=""/>
        <dsp:cNvSpPr/>
      </dsp:nvSpPr>
      <dsp:spPr>
        <a:xfrm>
          <a:off x="6092640" y="2033865"/>
          <a:ext cx="2517381" cy="1258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3rd year &amp; beyond total (each year) $12,500</a:t>
          </a:r>
          <a:br>
            <a:rPr lang="en-US" sz="2000" kern="1200" dirty="0"/>
          </a:br>
          <a:r>
            <a:rPr lang="en-US" sz="2000" kern="1200" dirty="0"/>
            <a:t>(maximum $5,500 subsidized)</a:t>
          </a:r>
        </a:p>
      </dsp:txBody>
      <dsp:txXfrm>
        <a:off x="6092640" y="2033865"/>
        <a:ext cx="2517381" cy="12586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7B140-4858-4D57-A98B-CCCFA9B14EFB}">
      <dsp:nvSpPr>
        <dsp:cNvPr id="0" name=""/>
        <dsp:cNvSpPr/>
      </dsp:nvSpPr>
      <dsp:spPr>
        <a:xfrm>
          <a:off x="0" y="49921"/>
          <a:ext cx="7162800" cy="841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Graduate and Professional Students</a:t>
          </a:r>
          <a:endParaRPr lang="en-US" sz="3200" kern="1200" dirty="0"/>
        </a:p>
      </dsp:txBody>
      <dsp:txXfrm>
        <a:off x="0" y="49921"/>
        <a:ext cx="7162800" cy="841706"/>
      </dsp:txXfrm>
    </dsp:sp>
    <dsp:sp modelId="{C25D62A6-09A6-4507-9B18-325CDA0D4641}">
      <dsp:nvSpPr>
        <dsp:cNvPr id="0" name=""/>
        <dsp:cNvSpPr/>
      </dsp:nvSpPr>
      <dsp:spPr>
        <a:xfrm>
          <a:off x="0" y="964329"/>
          <a:ext cx="7162800" cy="7760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Total amount (each year) $20,500 (unsubsidized only)</a:t>
          </a:r>
        </a:p>
      </dsp:txBody>
      <dsp:txXfrm>
        <a:off x="0" y="964329"/>
        <a:ext cx="7162800" cy="77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AB5F3-87A1-314F-9D48-8707DB6F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77B8-561E-487A-85AA-83FC327AEE35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4A25B-63A0-21CD-A38E-733873A5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AE31F-B48E-01ED-E117-E732EAC0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FED0-50D8-4023-AAAE-07EA2B21E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6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1D21-E3B4-A666-2061-3C07D255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611D-3881-4D3D-AEEA-E6EC582BA270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8AE0-90BE-1FDC-2519-0BEF8CDE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4FDFA-2FF0-60EB-E12A-925A677A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543F-3F7E-4555-940C-E7C0AEDBB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A1CD-A232-9730-DA17-60E3F6FC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018E-45C6-4271-8BDE-47AB8C8CD34E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D01-491A-82F9-F9D3-74E623D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DB4AE-B0AD-EBC1-42A9-D37444D8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21A1-DF7C-488A-8727-87EA389F9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35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0FBE-109E-7C9A-4745-A374E028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48A2-F070-4D2B-A877-01F0853BB7FB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5025C-F699-22D4-C6DF-00E4C171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53F8-93A6-2A6F-0362-22A3734D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63BA-1291-4E51-A729-E2A1700B2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61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9F056-D224-9F71-23CB-BC2C84CF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FFD9-6B48-43F3-B65C-D93BF4CD5D61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A807-D461-6DD5-BECE-28F30BE5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CE9BC-771F-4C97-21A2-C25EF9CA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9D14-32ED-42F7-B18A-C1F69AC37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54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A90682-27F8-E035-F9E7-F7E26C0D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F78B-0E28-46F8-8EBC-937994B896E8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99E19B-CB72-2A9F-6FDD-5EEF119F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F95B74-4269-0C45-1978-8F1BD564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BD24-816F-4D22-8755-29D8FA2C1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85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876B8-C2D5-44C4-4626-FC43EEBC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18FE-95EF-4EA2-BCBA-889E6824FBD0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C6FE98-7FCB-C1A8-2DB3-FE71E1A2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3504A4-65CA-A115-C437-26725B6D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B3E9-7ADC-41AB-AF3F-C8E921EBD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18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CBC07D-26C4-13E7-3A11-6BC2770D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EA75-B0CE-48EB-B2D0-D36E249AF9B2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AC1D18-8E3E-1D83-08AF-AE88B00E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78806E-434F-B157-A1FC-273F6D76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39A6-C990-4DEA-A22E-3D98558F8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1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93F2BF-5300-41C5-4CA5-21E56577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2836-EEDC-4554-8675-151A636E2089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FF17A0-1CBA-F5F4-5FD4-97EFCC0D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314ED9-70F2-0C4C-C10F-93EF13D0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749B-42BE-418E-B671-EDD2C62D3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8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BDED1D-69CA-6CDB-B6D0-C127E3BB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7FD6-2637-4806-9D95-16111D89964B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67C53-6FE9-27DE-B6AC-91896BE1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80EA9A-0CC4-2B0C-A87B-A7B8E1AD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86BD-D645-4C05-90D1-D3363D6DD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2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F9ECE6-2FE3-3E89-0794-8049CD44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96F5-244D-4335-BE97-38667A80786E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C4C75F-EF1C-BA7E-8809-BF1D992F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8B260C-02C6-51C2-7F7C-095E9CD3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82F4-7EB2-48D2-97EB-44149E1FA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2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93E638-15B1-C8BE-BEEE-4C6C695A70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4529A5-329F-8184-91BC-87D5E9546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9C088-7119-7F21-A267-3ABB96616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9E35B-B61D-450E-9AF6-D83EBE861311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612E7-3DF7-FECF-7035-F71BF18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CE8F-4435-FE57-0018-232199B6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508C61-AF23-49EC-85EF-08F1A77BD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9732AF9A-39C7-854A-B717-8DF6B14B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F18537-D009-D71F-8BFE-D9082AC742C4}"/>
              </a:ext>
            </a:extLst>
          </p:cNvPr>
          <p:cNvSpPr/>
          <p:nvPr/>
        </p:nvSpPr>
        <p:spPr>
          <a:xfrm>
            <a:off x="723900" y="978243"/>
            <a:ext cx="7696200" cy="34290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9D94D-3404-93BA-A8CB-268BF1B42E70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990600"/>
            <a:ext cx="6705600" cy="3124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chemeClr val="tx2"/>
                </a:solidFill>
                <a:latin typeface="MetaBoldLF-Caps" pitchFamily="34" charset="0"/>
              </a:rPr>
              <a:t>Direct Loan </a:t>
            </a:r>
            <a:br>
              <a:rPr lang="en-US" altLang="en-US" sz="5000" b="1" dirty="0">
                <a:solidFill>
                  <a:schemeClr val="tx2"/>
                </a:solidFill>
                <a:latin typeface="MetaBoldLF-Caps" pitchFamily="34" charset="0"/>
              </a:rPr>
            </a:br>
            <a:r>
              <a:rPr lang="en-US" altLang="en-US" sz="5000" b="1" dirty="0">
                <a:solidFill>
                  <a:schemeClr val="tx2"/>
                </a:solidFill>
                <a:latin typeface="MetaBoldLF-Caps" pitchFamily="34" charset="0"/>
              </a:rPr>
              <a:t>Entrance Counseling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4A9CF8B6-5BEC-0E36-A9AC-91BB611F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72144"/>
            <a:ext cx="2999232" cy="1390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id="{7CED918A-7B6D-6B5D-F707-084AAB68A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A5A13F-6C8C-068E-4ED3-5F45C86F490F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Annual Loan Limits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A5A9D59-ED96-96C6-F8F3-DCED4073E9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2819400"/>
          <a:ext cx="8610600" cy="33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7F8C6B4F-A94D-022E-4D98-2ACE67317FE4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D21BD77B-8B8B-460D-B8DC-7BA261A5937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>
            <a:extLst>
              <a:ext uri="{FF2B5EF4-FFF2-40B4-BE49-F238E27FC236}">
                <a16:creationId xmlns:a16="http://schemas.microsoft.com/office/drawing/2014/main" id="{2277DBD0-3AAA-32D1-DD30-FB6C2E3A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6A3B519-BA7D-0E22-3484-887CB6493E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2709319"/>
          <a:ext cx="8610600" cy="353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2D30EFC-C93D-DB6B-FEDB-D1F00965B18A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Annual Loan Limits</a:t>
            </a:r>
          </a:p>
        </p:txBody>
      </p:sp>
      <p:sp>
        <p:nvSpPr>
          <p:cNvPr id="12295" name="TextBox 2">
            <a:extLst>
              <a:ext uri="{FF2B5EF4-FFF2-40B4-BE49-F238E27FC236}">
                <a16:creationId xmlns:a16="http://schemas.microsoft.com/office/drawing/2014/main" id="{5A7E2E92-AA4E-2230-B254-CDC6DCD7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864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These limits also apply to dependent undergraduates whose parents don’t qualify for a Direct PLUS loan.</a:t>
            </a:r>
          </a:p>
        </p:txBody>
      </p:sp>
      <p:sp>
        <p:nvSpPr>
          <p:cNvPr id="12296" name="Slide Number Placeholder 5">
            <a:extLst>
              <a:ext uri="{FF2B5EF4-FFF2-40B4-BE49-F238E27FC236}">
                <a16:creationId xmlns:a16="http://schemas.microsoft.com/office/drawing/2014/main" id="{C44E9169-9F55-EBF0-CD15-8121DBA92C0D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28C65A19-FAC5-402F-A6B5-98F2DE3167E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EA8100E4-CA84-0EDB-A440-1AE6C708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1D6AF01-C5E5-CAB8-CEB3-BAE8B01F1F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3607675"/>
          <a:ext cx="7162800" cy="203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B7BF206-2655-C01E-C825-EEFF4C2C8706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Annual Loan Limits</a:t>
            </a:r>
          </a:p>
        </p:txBody>
      </p:sp>
      <p:sp>
        <p:nvSpPr>
          <p:cNvPr id="13319" name="Slide Number Placeholder 5">
            <a:extLst>
              <a:ext uri="{FF2B5EF4-FFF2-40B4-BE49-F238E27FC236}">
                <a16:creationId xmlns:a16="http://schemas.microsoft.com/office/drawing/2014/main" id="{39BBD450-64A8-0522-AC54-CF01D5B81289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8E36E04B-9925-4A9A-A1A2-15F6B95AB06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D9C91A70-71E4-364B-56BC-73D7151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50E18E-CF0B-610C-69BE-D1B4DFCF80D0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Additional Loan Eligibility Information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5C17E96-1A82-27C9-490D-4947A05EAD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3" name="Slide Number Placeholder 5">
            <a:extLst>
              <a:ext uri="{FF2B5EF4-FFF2-40B4-BE49-F238E27FC236}">
                <a16:creationId xmlns:a16="http://schemas.microsoft.com/office/drawing/2014/main" id="{F675CF4E-CC62-2929-EC85-D22C02CB5054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7F4EDE6E-D8E6-4D26-9323-6208F612F04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A8CE4D8D-04AA-3344-EB51-4B4389BF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1CD22C-8BAB-3347-2CD3-1B82065F5821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Aggregate Loan Limits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0DCD91D-027F-B7E0-3C1A-EFA26AD069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82296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Slide Number Placeholder 5">
            <a:extLst>
              <a:ext uri="{FF2B5EF4-FFF2-40B4-BE49-F238E27FC236}">
                <a16:creationId xmlns:a16="http://schemas.microsoft.com/office/drawing/2014/main" id="{1B877787-2EF3-28D5-2759-4C36242D74CD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3E6FECC-2565-4D26-B2C8-1E7B7C8979C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C8FC424D-0BD6-FC8F-74AB-C61D5F0F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897769-22BE-EFEF-18DC-32BBC61511B3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latin typeface="MetaBoldLF-Caps" pitchFamily="34" charset="0"/>
              </a:rPr>
              <a:t>Topic 3 of 6</a:t>
            </a:r>
          </a:p>
        </p:txBody>
      </p:sp>
      <p:sp>
        <p:nvSpPr>
          <p:cNvPr id="16390" name="Title 1">
            <a:extLst>
              <a:ext uri="{FF2B5EF4-FFF2-40B4-BE49-F238E27FC236}">
                <a16:creationId xmlns:a16="http://schemas.microsoft.com/office/drawing/2014/main" id="{60E5E980-BA9B-D8FB-AB22-FBDED704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57550"/>
            <a:ext cx="7772400" cy="28733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MetaBoldLF-Caps"/>
              </a:rPr>
              <a:t>Understanding Student Loan Borrowing</a:t>
            </a:r>
          </a:p>
        </p:txBody>
      </p:sp>
      <p:sp>
        <p:nvSpPr>
          <p:cNvPr id="16391" name="Slide Number Placeholder 5">
            <a:extLst>
              <a:ext uri="{FF2B5EF4-FFF2-40B4-BE49-F238E27FC236}">
                <a16:creationId xmlns:a16="http://schemas.microsoft.com/office/drawing/2014/main" id="{EE93A0FC-B747-950D-7A7C-D62C341E0539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0661E669-FB02-48C6-A697-B59ACB9A212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8D8A5D32-7082-54C5-2511-409A9418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69E815-57F7-F661-3DF1-19C3A1EE0951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You Must Repay Your Loans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044E8A9-C339-9A93-DAE7-487EEBAF6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3505200"/>
          <a:ext cx="7315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5" name="TextBox 2">
            <a:extLst>
              <a:ext uri="{FF2B5EF4-FFF2-40B4-BE49-F238E27FC236}">
                <a16:creationId xmlns:a16="http://schemas.microsoft.com/office/drawing/2014/main" id="{DA27B06E-8E04-608B-B9CE-2B6BCC7D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3057525"/>
            <a:ext cx="602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You must repay your loans, even if you:</a:t>
            </a:r>
          </a:p>
        </p:txBody>
      </p:sp>
      <p:sp>
        <p:nvSpPr>
          <p:cNvPr id="17416" name="Slide Number Placeholder 5">
            <a:extLst>
              <a:ext uri="{FF2B5EF4-FFF2-40B4-BE49-F238E27FC236}">
                <a16:creationId xmlns:a16="http://schemas.microsoft.com/office/drawing/2014/main" id="{787E1325-5B25-1F8B-F359-19867ECFC384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89D6872D-1CC8-4B19-85F3-5F8E9D9E052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>
            <a:extLst>
              <a:ext uri="{FF2B5EF4-FFF2-40B4-BE49-F238E27FC236}">
                <a16:creationId xmlns:a16="http://schemas.microsoft.com/office/drawing/2014/main" id="{0EF6A822-530C-EE13-BB64-2A5F0C70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F8FD22-94FF-C82E-E9C0-6747B27F2579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Tips for Borrowers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FC2991E-F45F-B927-1AF0-4C2B39BDAB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3500" y="2743200"/>
          <a:ext cx="6477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9" name="Slide Number Placeholder 5">
            <a:extLst>
              <a:ext uri="{FF2B5EF4-FFF2-40B4-BE49-F238E27FC236}">
                <a16:creationId xmlns:a16="http://schemas.microsoft.com/office/drawing/2014/main" id="{7CCB2EB8-CB39-CC14-CC42-7336E5C63462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B31F9072-3689-4D20-845B-FED3FF640F2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>
            <a:extLst>
              <a:ext uri="{FF2B5EF4-FFF2-40B4-BE49-F238E27FC236}">
                <a16:creationId xmlns:a16="http://schemas.microsoft.com/office/drawing/2014/main" id="{449074A6-0A4F-FC97-E590-F0B29F31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EFB199-BE2A-4CFD-22C1-8E62BE6FC1E0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Withdrawals and Refunds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8121A8-8B37-F564-21F7-275A563EBD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5"/>
          <a:ext cx="8229600" cy="312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3" name="Slide Number Placeholder 5">
            <a:extLst>
              <a:ext uri="{FF2B5EF4-FFF2-40B4-BE49-F238E27FC236}">
                <a16:creationId xmlns:a16="http://schemas.microsoft.com/office/drawing/2014/main" id="{3A10C38A-CC7C-79C0-0105-1C59A2D19500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FCA7D9FD-4405-43E8-AE00-C1CABD3E5A1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>
            <a:extLst>
              <a:ext uri="{FF2B5EF4-FFF2-40B4-BE49-F238E27FC236}">
                <a16:creationId xmlns:a16="http://schemas.microsoft.com/office/drawing/2014/main" id="{57849CF3-CE94-F0F8-48EE-F89351D9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2EE8EB-2869-9F08-4455-28D0578FFBC4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2"/>
                </a:solidFill>
                <a:latin typeface="MetaBoldLF-Caps" pitchFamily="34" charset="0"/>
              </a:rPr>
              <a:t>Topic 4 of 6</a:t>
            </a:r>
          </a:p>
        </p:txBody>
      </p:sp>
      <p:sp>
        <p:nvSpPr>
          <p:cNvPr id="20486" name="Title 1">
            <a:extLst>
              <a:ext uri="{FF2B5EF4-FFF2-40B4-BE49-F238E27FC236}">
                <a16:creationId xmlns:a16="http://schemas.microsoft.com/office/drawing/2014/main" id="{715FD7AC-14C5-914E-147F-DE06AEC4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27388"/>
            <a:ext cx="7772400" cy="28733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MetaBoldLF-Caps"/>
              </a:rPr>
              <a:t>Repayment</a:t>
            </a:r>
          </a:p>
        </p:txBody>
      </p:sp>
      <p:sp>
        <p:nvSpPr>
          <p:cNvPr id="20487" name="Slide Number Placeholder 5">
            <a:extLst>
              <a:ext uri="{FF2B5EF4-FFF2-40B4-BE49-F238E27FC236}">
                <a16:creationId xmlns:a16="http://schemas.microsoft.com/office/drawing/2014/main" id="{2CD49D14-6AFC-5DCE-DA81-570DA748917E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9EBAB295-8D1E-4A55-B561-38A75595069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D6725740-78F2-131D-9B4B-D6962B49E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42331D-91F9-0324-3392-AB01C0B69613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Topic 1 of 6</a:t>
            </a:r>
          </a:p>
        </p:txBody>
      </p:sp>
      <p:sp>
        <p:nvSpPr>
          <p:cNvPr id="3078" name="Title 1">
            <a:extLst>
              <a:ext uri="{FF2B5EF4-FFF2-40B4-BE49-F238E27FC236}">
                <a16:creationId xmlns:a16="http://schemas.microsoft.com/office/drawing/2014/main" id="{48EAEDD5-6A96-C994-EA0A-E89418B6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27388"/>
            <a:ext cx="8610600" cy="309721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MetaBoldLF-Caps"/>
              </a:rPr>
              <a:t>Apply for a Direct  Subsidized</a:t>
            </a:r>
            <a:br>
              <a:rPr lang="en-US" altLang="en-US">
                <a:solidFill>
                  <a:schemeClr val="tx2"/>
                </a:solidFill>
                <a:latin typeface="MetaBoldLF-Caps"/>
              </a:rPr>
            </a:br>
            <a:r>
              <a:rPr lang="en-US" altLang="en-US">
                <a:solidFill>
                  <a:schemeClr val="tx2"/>
                </a:solidFill>
                <a:latin typeface="MetaBoldLF-Caps"/>
              </a:rPr>
              <a:t>or Unsubsidized Loan</a:t>
            </a:r>
          </a:p>
        </p:txBody>
      </p:sp>
      <p:sp>
        <p:nvSpPr>
          <p:cNvPr id="3079" name="Slide Number Placeholder 5">
            <a:extLst>
              <a:ext uri="{FF2B5EF4-FFF2-40B4-BE49-F238E27FC236}">
                <a16:creationId xmlns:a16="http://schemas.microsoft.com/office/drawing/2014/main" id="{B20935DE-C528-913D-E159-B1E2C278E85B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2F6F4F00-6B7F-4D82-AC4E-C1D949F0BBA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>
            <a:extLst>
              <a:ext uri="{FF2B5EF4-FFF2-40B4-BE49-F238E27FC236}">
                <a16:creationId xmlns:a16="http://schemas.microsoft.com/office/drawing/2014/main" id="{ECE0B610-DC39-0F20-0564-EBDE9A5D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43DDD4-9093-8677-88C2-767C7143250D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Beginning Repayment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8B04204-3012-3CA0-DEC1-78EDA3D69E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657600"/>
          <a:ext cx="8229600" cy="233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11" name="Slide Number Placeholder 5">
            <a:extLst>
              <a:ext uri="{FF2B5EF4-FFF2-40B4-BE49-F238E27FC236}">
                <a16:creationId xmlns:a16="http://schemas.microsoft.com/office/drawing/2014/main" id="{B92BCCFE-4A5E-117A-0033-138F556D36F5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899A737-E768-4D3F-A677-B5B527FFB4A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C4A1E632-CA5F-641C-7184-C840E23F7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FB5CE9-1AD3-1473-CA12-51039D5CD06F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Grace Period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2FCC169-CB3A-98AB-501F-3C324D6E8D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76600"/>
          <a:ext cx="8229600" cy="32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5" name="Slide Number Placeholder 5">
            <a:extLst>
              <a:ext uri="{FF2B5EF4-FFF2-40B4-BE49-F238E27FC236}">
                <a16:creationId xmlns:a16="http://schemas.microsoft.com/office/drawing/2014/main" id="{61A8BA5D-0C81-CD97-984A-28BC6BA512C6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A757C85E-51F6-4FF7-A563-2797AC91878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D5BD96F0-259C-5195-76F2-A3D320C7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C23245-15D9-9228-D610-DD600FE0EE83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Repayment Options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4F536ED-3958-362F-A6B3-F869A536B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92916"/>
              </p:ext>
            </p:extLst>
          </p:nvPr>
        </p:nvGraphicFramePr>
        <p:xfrm>
          <a:off x="3352800" y="2261870"/>
          <a:ext cx="54864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9" name="Slide Number Placeholder 5">
            <a:extLst>
              <a:ext uri="{FF2B5EF4-FFF2-40B4-BE49-F238E27FC236}">
                <a16:creationId xmlns:a16="http://schemas.microsoft.com/office/drawing/2014/main" id="{4A574E21-37F4-B498-5732-6C9D87D907A4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FF206B8B-A826-4063-A671-2D1B9B91E24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>
            <a:extLst>
              <a:ext uri="{FF2B5EF4-FFF2-40B4-BE49-F238E27FC236}">
                <a16:creationId xmlns:a16="http://schemas.microsoft.com/office/drawing/2014/main" id="{2E19541F-014C-0F8B-033E-F5FBBAB2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527715-13EC-3DBA-87B7-5A9076113EB6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Loan Consolidation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9993222-4D82-5381-ED67-5C2CA770FE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00400"/>
          <a:ext cx="82296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3" name="Slide Number Placeholder 5">
            <a:extLst>
              <a:ext uri="{FF2B5EF4-FFF2-40B4-BE49-F238E27FC236}">
                <a16:creationId xmlns:a16="http://schemas.microsoft.com/office/drawing/2014/main" id="{0954F3E3-70CA-2573-4D81-80C7851A5E59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CF214004-0516-4C7C-B670-045B97A8FA8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24E2FC-4013-389F-DE03-CD5FD37D6759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996950"/>
          <a:ext cx="6307138" cy="5480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Amount borrowed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Monthly payments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payments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Total amount paid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1,650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89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4,450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63.29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7,595.30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74.80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8,976.27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86.31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10,357.23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97.82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11,738.19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9,500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109.33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13,119.16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120.83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14,500.12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143.85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17,262.05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253.91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28,309.76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460.32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55,238.56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57,500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661.71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79,405.43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920.64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110,477.11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138,500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1,593.86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191,263.50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224,000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2,577.80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309,335.93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48" marB="19048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5689" name="Slide Number Placeholder 5">
            <a:extLst>
              <a:ext uri="{FF2B5EF4-FFF2-40B4-BE49-F238E27FC236}">
                <a16:creationId xmlns:a16="http://schemas.microsoft.com/office/drawing/2014/main" id="{B9E29161-2738-2137-4E1D-99CB8A42A907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AB7A313B-C1BB-4B02-9741-DD65B4BF948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  <p:sp>
        <p:nvSpPr>
          <p:cNvPr id="25690" name="TextBox 1">
            <a:extLst>
              <a:ext uri="{FF2B5EF4-FFF2-40B4-BE49-F238E27FC236}">
                <a16:creationId xmlns:a16="http://schemas.microsoft.com/office/drawing/2014/main" id="{2987C2FD-7F75-AF06-8692-F5720ADD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304800"/>
            <a:ext cx="667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MetaBoldLF-Caps"/>
              </a:rPr>
              <a:t>Sample Payment Amounts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>
            <a:extLst>
              <a:ext uri="{FF2B5EF4-FFF2-40B4-BE49-F238E27FC236}">
                <a16:creationId xmlns:a16="http://schemas.microsoft.com/office/drawing/2014/main" id="{EBE76DF0-3E99-C1A8-F544-0040902B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197720-02CB-B0D9-4F48-C71B65B3374A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latin typeface="MetaBoldLF-Caps" pitchFamily="34" charset="0"/>
              </a:rPr>
              <a:t>Topic 5 of 6</a:t>
            </a:r>
          </a:p>
        </p:txBody>
      </p:sp>
      <p:sp>
        <p:nvSpPr>
          <p:cNvPr id="26630" name="Title 1">
            <a:extLst>
              <a:ext uri="{FF2B5EF4-FFF2-40B4-BE49-F238E27FC236}">
                <a16:creationId xmlns:a16="http://schemas.microsoft.com/office/drawing/2014/main" id="{57B425CF-69D9-1832-DFA3-BA7E53F9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27388"/>
            <a:ext cx="7772400" cy="28733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MetaBoldLF-Caps"/>
              </a:rPr>
              <a:t>Solutions for Repayment Problems</a:t>
            </a:r>
          </a:p>
        </p:txBody>
      </p:sp>
      <p:sp>
        <p:nvSpPr>
          <p:cNvPr id="26631" name="Slide Number Placeholder 5">
            <a:extLst>
              <a:ext uri="{FF2B5EF4-FFF2-40B4-BE49-F238E27FC236}">
                <a16:creationId xmlns:a16="http://schemas.microsoft.com/office/drawing/2014/main" id="{5E36BEED-CD91-E7FC-9836-E77C64A33C25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9EAB559B-EF7D-4A6E-A717-E7FAEFBA758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>
            <a:extLst>
              <a:ext uri="{FF2B5EF4-FFF2-40B4-BE49-F238E27FC236}">
                <a16:creationId xmlns:a16="http://schemas.microsoft.com/office/drawing/2014/main" id="{B2C1502F-3B8B-8432-4C2A-94F9B0E51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C4FBFEA-E750-61F0-8F30-5E5C401FF87C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Deferment</a:t>
            </a:r>
          </a:p>
        </p:txBody>
      </p:sp>
      <p:sp>
        <p:nvSpPr>
          <p:cNvPr id="27654" name="Content Placeholder 2">
            <a:extLst>
              <a:ext uri="{FF2B5EF4-FFF2-40B4-BE49-F238E27FC236}">
                <a16:creationId xmlns:a16="http://schemas.microsoft.com/office/drawing/2014/main" id="{AC844A2C-66E4-9918-1172-8AD85175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9144000" cy="6588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200"/>
              <a:t>A deferment is a period of time when a loan payment is not required.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10802B-3035-F4D0-E578-AE2250C86558}"/>
              </a:ext>
            </a:extLst>
          </p:cNvPr>
          <p:cNvGraphicFramePr/>
          <p:nvPr/>
        </p:nvGraphicFramePr>
        <p:xfrm>
          <a:off x="495300" y="3657600"/>
          <a:ext cx="8153400" cy="254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6" name="Slide Number Placeholder 5">
            <a:extLst>
              <a:ext uri="{FF2B5EF4-FFF2-40B4-BE49-F238E27FC236}">
                <a16:creationId xmlns:a16="http://schemas.microsoft.com/office/drawing/2014/main" id="{8A06F1C6-ED89-9ABD-0E34-AEB6D18807FE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B41B3848-D051-4A20-A018-281E60EC6B3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>
            <a:extLst>
              <a:ext uri="{FF2B5EF4-FFF2-40B4-BE49-F238E27FC236}">
                <a16:creationId xmlns:a16="http://schemas.microsoft.com/office/drawing/2014/main" id="{2A850210-AA24-60B7-42CB-666CCF1B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F44D09-1CE9-01CC-E445-4664E4CD0747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Forbearance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69DD99F-52CE-4B89-CB30-335931CA31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9" name="Slide Number Placeholder 5">
            <a:extLst>
              <a:ext uri="{FF2B5EF4-FFF2-40B4-BE49-F238E27FC236}">
                <a16:creationId xmlns:a16="http://schemas.microsoft.com/office/drawing/2014/main" id="{297855B4-5186-479D-6D66-93AB72F20FB7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FB21B005-4F73-4A1E-B6D9-EDD93D5833A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>
            <a:extLst>
              <a:ext uri="{FF2B5EF4-FFF2-40B4-BE49-F238E27FC236}">
                <a16:creationId xmlns:a16="http://schemas.microsoft.com/office/drawing/2014/main" id="{FE557D67-3BDC-4713-F827-8C2EE913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73ED947-8835-226D-44FA-E8E2639B705C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Loan Discharge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80F1C017-CB3B-02AD-1D5C-474D69B0B1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3549649"/>
          <a:ext cx="8229600" cy="285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3" name="Slide Number Placeholder 5">
            <a:extLst>
              <a:ext uri="{FF2B5EF4-FFF2-40B4-BE49-F238E27FC236}">
                <a16:creationId xmlns:a16="http://schemas.microsoft.com/office/drawing/2014/main" id="{B2E1C9AE-1C4B-5A05-28DB-B835879C3D6C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E22E807-1AA4-4539-94EF-A3551ED1E69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  <p:sp>
        <p:nvSpPr>
          <p:cNvPr id="29704" name="TextBox 1">
            <a:extLst>
              <a:ext uri="{FF2B5EF4-FFF2-40B4-BE49-F238E27FC236}">
                <a16:creationId xmlns:a16="http://schemas.microsoft.com/office/drawing/2014/main" id="{DDB999FE-8827-A393-CDF6-166F7A90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3124200"/>
            <a:ext cx="60245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Your loans may only be eligible for discharge if: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>
            <a:extLst>
              <a:ext uri="{FF2B5EF4-FFF2-40B4-BE49-F238E27FC236}">
                <a16:creationId xmlns:a16="http://schemas.microsoft.com/office/drawing/2014/main" id="{ACFBC84B-C519-EE06-5DDA-B17BB8619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128DBE-4509-0A41-E347-02F68EF27532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Loan Forgiveness and Repayment Programs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1EADF8A-B7CC-BBB1-2AB3-23D8EF6F99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76600"/>
          <a:ext cx="8229600" cy="317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7" name="Slide Number Placeholder 5">
            <a:extLst>
              <a:ext uri="{FF2B5EF4-FFF2-40B4-BE49-F238E27FC236}">
                <a16:creationId xmlns:a16="http://schemas.microsoft.com/office/drawing/2014/main" id="{9628420E-A862-2C2B-D5C3-117E7AB1E5A0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BC9DED5-60B2-415B-A874-D058AA99BAA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>
            <a:extLst>
              <a:ext uri="{FF2B5EF4-FFF2-40B4-BE49-F238E27FC236}">
                <a16:creationId xmlns:a16="http://schemas.microsoft.com/office/drawing/2014/main" id="{8A98306C-A38B-9862-8976-64C283589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974141-A50E-22AE-C0D0-BB212BD076A8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Types of Student Loans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BD4CD3A-5372-8D04-D1DA-E999E7456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227388"/>
            <a:ext cx="8229600" cy="34321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There are several types of federal student loans.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2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This counseling session will focus on:</a:t>
            </a:r>
            <a:endParaRPr 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i="1" dirty="0"/>
              <a:t>We will use the term “Direct Loans” throughout this presentation to mean both subsidized and unsubsidized loans.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F59212-2188-3B1A-935F-D2DECBA07CF7}"/>
              </a:ext>
            </a:extLst>
          </p:cNvPr>
          <p:cNvGraphicFramePr/>
          <p:nvPr/>
        </p:nvGraphicFramePr>
        <p:xfrm>
          <a:off x="2590800" y="4356537"/>
          <a:ext cx="4152900" cy="112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4" name="Slide Number Placeholder 5">
            <a:extLst>
              <a:ext uri="{FF2B5EF4-FFF2-40B4-BE49-F238E27FC236}">
                <a16:creationId xmlns:a16="http://schemas.microsoft.com/office/drawing/2014/main" id="{F460407B-3AE5-7BAC-C0E1-95CDDC300EC5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B437A248-C8A6-4971-9FE6-05B4F57F1C6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>
            <a:extLst>
              <a:ext uri="{FF2B5EF4-FFF2-40B4-BE49-F238E27FC236}">
                <a16:creationId xmlns:a16="http://schemas.microsoft.com/office/drawing/2014/main" id="{A5786EFA-EA1E-82CF-A517-912E8945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748478-1665-9829-3847-A5613028820B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2"/>
                </a:solidFill>
                <a:latin typeface="MetaBoldLF-Caps" pitchFamily="34" charset="0"/>
              </a:rPr>
              <a:t>Topic 6 of 6</a:t>
            </a:r>
          </a:p>
        </p:txBody>
      </p:sp>
      <p:sp>
        <p:nvSpPr>
          <p:cNvPr id="31750" name="Title 1">
            <a:extLst>
              <a:ext uri="{FF2B5EF4-FFF2-40B4-BE49-F238E27FC236}">
                <a16:creationId xmlns:a16="http://schemas.microsoft.com/office/drawing/2014/main" id="{D8AC60BC-E6EB-0172-1B47-7CDCAA08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28733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MetaBoldLF-Caps"/>
              </a:rPr>
              <a:t>Delinquency and Default</a:t>
            </a:r>
          </a:p>
        </p:txBody>
      </p:sp>
      <p:sp>
        <p:nvSpPr>
          <p:cNvPr id="31751" name="Slide Number Placeholder 5">
            <a:extLst>
              <a:ext uri="{FF2B5EF4-FFF2-40B4-BE49-F238E27FC236}">
                <a16:creationId xmlns:a16="http://schemas.microsoft.com/office/drawing/2014/main" id="{C9BF807C-8C51-984B-A68E-B27570EA37F8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45077F9B-7CCB-4CC4-B14B-26DA75ED83F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>
            <a:extLst>
              <a:ext uri="{FF2B5EF4-FFF2-40B4-BE49-F238E27FC236}">
                <a16:creationId xmlns:a16="http://schemas.microsoft.com/office/drawing/2014/main" id="{4B9AD1E7-A6A6-C971-1D11-AC71913E1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812914-A1BB-9A71-3892-5A3F9A2A064A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Delinquency and Default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68DDD4A-41BD-19CC-577D-94489A4C41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429000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5" name="Slide Number Placeholder 5">
            <a:extLst>
              <a:ext uri="{FF2B5EF4-FFF2-40B4-BE49-F238E27FC236}">
                <a16:creationId xmlns:a16="http://schemas.microsoft.com/office/drawing/2014/main" id="{33AA3B12-647E-7FEA-9A3D-D8F67953AF4B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EEAFB181-BF1C-4D87-8B6C-F582625295A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>
            <a:extLst>
              <a:ext uri="{FF2B5EF4-FFF2-40B4-BE49-F238E27FC236}">
                <a16:creationId xmlns:a16="http://schemas.microsoft.com/office/drawing/2014/main" id="{33B9007E-9AC6-29E0-BBF3-B1E17EB0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A78689-EACC-2E61-26A7-9492A140634A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Consequences of Default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B1C8A2E-FB20-CC58-EFA1-849FBE7186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3124200"/>
          <a:ext cx="6705600" cy="328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9" name="Slide Number Placeholder 5">
            <a:extLst>
              <a:ext uri="{FF2B5EF4-FFF2-40B4-BE49-F238E27FC236}">
                <a16:creationId xmlns:a16="http://schemas.microsoft.com/office/drawing/2014/main" id="{D77E862B-A0AE-A8B6-F129-080079FDD470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F557D1E6-121B-4D9E-96C0-93E49D3ED32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>
            <a:extLst>
              <a:ext uri="{FF2B5EF4-FFF2-40B4-BE49-F238E27FC236}">
                <a16:creationId xmlns:a16="http://schemas.microsoft.com/office/drawing/2014/main" id="{601B471A-8723-8174-8175-978007B90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9FB4B2-E45F-8523-FF89-49322D8998FE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Avoid Delinquency and Default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21A550B-3B0B-6A56-CBC9-675714006F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2971801"/>
          <a:ext cx="8839200" cy="338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3" name="Slide Number Placeholder 5">
            <a:extLst>
              <a:ext uri="{FF2B5EF4-FFF2-40B4-BE49-F238E27FC236}">
                <a16:creationId xmlns:a16="http://schemas.microsoft.com/office/drawing/2014/main" id="{3FFF6924-C428-415D-0D20-24752ED68424}"/>
              </a:ext>
            </a:extLst>
          </p:cNvPr>
          <p:cNvSpPr txBox="1">
            <a:spLocks/>
          </p:cNvSpPr>
          <p:nvPr/>
        </p:nvSpPr>
        <p:spPr bwMode="auto">
          <a:xfrm>
            <a:off x="5562600" y="63404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417ACC07-08C7-428D-9F81-4F498859894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>
            <a:extLst>
              <a:ext uri="{FF2B5EF4-FFF2-40B4-BE49-F238E27FC236}">
                <a16:creationId xmlns:a16="http://schemas.microsoft.com/office/drawing/2014/main" id="{112CA42F-1929-F29E-70E3-C2CB2836D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10DC7D-A32B-5914-566F-953DEE63B663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StudentAid.gov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B25CFB8-EF07-FDA3-B6DB-05CCD74E2D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4"/>
          <a:ext cx="8229600" cy="33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7" name="Slide Number Placeholder 5">
            <a:extLst>
              <a:ext uri="{FF2B5EF4-FFF2-40B4-BE49-F238E27FC236}">
                <a16:creationId xmlns:a16="http://schemas.microsoft.com/office/drawing/2014/main" id="{1A369710-0CB0-D94C-4252-D95C8FF5E671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F5BEE643-4683-4737-8FAF-66C27453BD31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>
            <a:extLst>
              <a:ext uri="{FF2B5EF4-FFF2-40B4-BE49-F238E27FC236}">
                <a16:creationId xmlns:a16="http://schemas.microsoft.com/office/drawing/2014/main" id="{2DCF3188-E0DC-F687-FBE3-F91C53957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5695D8-61C8-B986-0D4A-D5F2BDFFED93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latin typeface="MetaBoldLF-Caps" pitchFamily="34" charset="0"/>
              </a:rPr>
              <a:t>Third-Party Student Debt Relief Companies</a:t>
            </a:r>
            <a:endParaRPr lang="en-US" altLang="en-US" sz="3600" dirty="0">
              <a:solidFill>
                <a:schemeClr val="tx2"/>
              </a:solidFill>
              <a:latin typeface="MetaBoldLF-Caps" pitchFamily="34" charset="0"/>
            </a:endParaRPr>
          </a:p>
        </p:txBody>
      </p:sp>
      <p:sp>
        <p:nvSpPr>
          <p:cNvPr id="36870" name="Content Placeholder 3">
            <a:extLst>
              <a:ext uri="{FF2B5EF4-FFF2-40B4-BE49-F238E27FC236}">
                <a16:creationId xmlns:a16="http://schemas.microsoft.com/office/drawing/2014/main" id="{FD9B0F21-3BF9-77B5-4E8E-CA43BC1C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265488"/>
            <a:ext cx="8305800" cy="3003550"/>
          </a:xfrm>
        </p:spPr>
        <p:txBody>
          <a:bodyPr/>
          <a:lstStyle/>
          <a:p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Use caution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 when dealing with third-party student loan debt relief companies. </a:t>
            </a:r>
          </a:p>
          <a:p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Your loan servicer can provide the same services free of charge, such as: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Lowering your monthly payment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Changing your repayment plan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Consolidating your student loans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Postponing monthly payments while you are in school or are unemployed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Getting your loans out of default status</a:t>
            </a:r>
          </a:p>
        </p:txBody>
      </p:sp>
      <p:sp>
        <p:nvSpPr>
          <p:cNvPr id="36871" name="Slide Number Placeholder 5">
            <a:extLst>
              <a:ext uri="{FF2B5EF4-FFF2-40B4-BE49-F238E27FC236}">
                <a16:creationId xmlns:a16="http://schemas.microsoft.com/office/drawing/2014/main" id="{E9DF2450-0811-42FF-5360-91CA4DBA1F63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3D55EEC-C6D2-4C68-979F-4053FD4ABC5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>
            <a:extLst>
              <a:ext uri="{FF2B5EF4-FFF2-40B4-BE49-F238E27FC236}">
                <a16:creationId xmlns:a16="http://schemas.microsoft.com/office/drawing/2014/main" id="{E8C66698-5658-322E-C8D9-E73A20A3C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0F9B8E-205E-AA82-14BF-B7B0E26198DE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Federal Student Aid Ombudsman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09C252E-BF3B-7DDE-2562-E8A9F6FA5C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4"/>
          <a:ext cx="8229600" cy="33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5" name="Slide Number Placeholder 5">
            <a:extLst>
              <a:ext uri="{FF2B5EF4-FFF2-40B4-BE49-F238E27FC236}">
                <a16:creationId xmlns:a16="http://schemas.microsoft.com/office/drawing/2014/main" id="{576D1ED8-7F61-1AEB-0CEE-A87C483E2662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95E9010E-79A3-4B3C-A2B5-ADB4AD6CDE4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A5FF0EE7-D715-8864-3001-7CA741A3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6EB45B-BC50-7E32-1178-1DBE31C0571C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Education Tax Benefits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B1A2332-90D3-09FA-8A6E-F121080AC4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3124200"/>
          <a:ext cx="6210300" cy="309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3" name="Slide Number Placeholder 5">
            <a:extLst>
              <a:ext uri="{FF2B5EF4-FFF2-40B4-BE49-F238E27FC236}">
                <a16:creationId xmlns:a16="http://schemas.microsoft.com/office/drawing/2014/main" id="{65055664-2841-E293-8F2E-C323131AF0F6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2679FA6D-D003-4261-A788-3690994A6B5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>
            <a:extLst>
              <a:ext uri="{FF2B5EF4-FFF2-40B4-BE49-F238E27FC236}">
                <a16:creationId xmlns:a16="http://schemas.microsoft.com/office/drawing/2014/main" id="{6D28B56A-C5FB-25E9-C7FB-7C9DBAC0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DBB295-45DA-D97D-3727-C0F4D737DDA7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Financial Literacy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AD0DA-6398-16F4-0458-5EBCA710B799}"/>
              </a:ext>
            </a:extLst>
          </p:cNvPr>
          <p:cNvSpPr txBox="1"/>
          <p:nvPr/>
        </p:nvSpPr>
        <p:spPr>
          <a:xfrm>
            <a:off x="228600" y="3735388"/>
            <a:ext cx="88392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Important Steps to Being Financially Fit</a:t>
            </a:r>
          </a:p>
        </p:txBody>
      </p:sp>
      <p:sp>
        <p:nvSpPr>
          <p:cNvPr id="38919" name="Slide Number Placeholder 5">
            <a:extLst>
              <a:ext uri="{FF2B5EF4-FFF2-40B4-BE49-F238E27FC236}">
                <a16:creationId xmlns:a16="http://schemas.microsoft.com/office/drawing/2014/main" id="{78E708A8-40BF-8989-3CCC-CEFBD6480577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2E56BE89-5B44-47FF-B6B2-00A7C5C57F8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>
            <a:extLst>
              <a:ext uri="{FF2B5EF4-FFF2-40B4-BE49-F238E27FC236}">
                <a16:creationId xmlns:a16="http://schemas.microsoft.com/office/drawing/2014/main" id="{C5CC57E9-008C-691D-B3E2-8AB9CB956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DEE41C-B701-C7C2-9138-5F5ACEBC3E87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Personal Finance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FF3EEC5-9F9F-414A-C945-ECF57B964C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32004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43" name="Slide Number Placeholder 5">
            <a:extLst>
              <a:ext uri="{FF2B5EF4-FFF2-40B4-BE49-F238E27FC236}">
                <a16:creationId xmlns:a16="http://schemas.microsoft.com/office/drawing/2014/main" id="{084384C7-5C3A-6E1F-AA5B-D8BEF004EBD2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4CA9B1B3-14F7-4116-82B0-DBDC736AF90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>
            <a:extLst>
              <a:ext uri="{FF2B5EF4-FFF2-40B4-BE49-F238E27FC236}">
                <a16:creationId xmlns:a16="http://schemas.microsoft.com/office/drawing/2014/main" id="{AA724D7B-B9AE-6835-0531-0A1A3A202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520817-7D08-4960-1CC1-61569A2CFB6D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Know Your Student Loans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B70B567-1570-71AB-3591-F2EAE64B6666}"/>
              </a:ext>
            </a:extLst>
          </p:cNvPr>
          <p:cNvGraphicFramePr/>
          <p:nvPr/>
        </p:nvGraphicFramePr>
        <p:xfrm>
          <a:off x="609599" y="2711641"/>
          <a:ext cx="8229600" cy="340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7" name="TextBox 2">
            <a:extLst>
              <a:ext uri="{FF2B5EF4-FFF2-40B4-BE49-F238E27FC236}">
                <a16:creationId xmlns:a16="http://schemas.microsoft.com/office/drawing/2014/main" id="{E2C5AA92-1548-6D34-69DF-BEFBBFDB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24475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Direct Loans are borrowed under from the federal government via the Department of Education with your school certifying your eligibility for the loans.</a:t>
            </a:r>
          </a:p>
        </p:txBody>
      </p:sp>
      <p:sp>
        <p:nvSpPr>
          <p:cNvPr id="5128" name="TextBox 6">
            <a:extLst>
              <a:ext uri="{FF2B5EF4-FFF2-40B4-BE49-F238E27FC236}">
                <a16:creationId xmlns:a16="http://schemas.microsoft.com/office/drawing/2014/main" id="{36123FAD-D7C3-FC93-E94C-06B083933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67050"/>
            <a:ext cx="533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As a borrower, you should:</a:t>
            </a:r>
          </a:p>
        </p:txBody>
      </p:sp>
      <p:sp>
        <p:nvSpPr>
          <p:cNvPr id="5129" name="Slide Number Placeholder 5">
            <a:extLst>
              <a:ext uri="{FF2B5EF4-FFF2-40B4-BE49-F238E27FC236}">
                <a16:creationId xmlns:a16="http://schemas.microsoft.com/office/drawing/2014/main" id="{A367C36B-4E67-7294-FB11-B265AD4090C7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D5703619-1786-4A20-87A7-D7B35F4B278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>
            <a:extLst>
              <a:ext uri="{FF2B5EF4-FFF2-40B4-BE49-F238E27FC236}">
                <a16:creationId xmlns:a16="http://schemas.microsoft.com/office/drawing/2014/main" id="{FAB8B773-268E-2CA0-767E-FE62EBD2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F49FF0-9DE6-6F4F-B376-B9EAF5244991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Savings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0F64ED-75CF-8C08-14B4-59F2FEED4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72712"/>
          <a:ext cx="8229600" cy="289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7" name="Slide Number Placeholder 5">
            <a:extLst>
              <a:ext uri="{FF2B5EF4-FFF2-40B4-BE49-F238E27FC236}">
                <a16:creationId xmlns:a16="http://schemas.microsoft.com/office/drawing/2014/main" id="{5FDF0DC9-CC18-DFBC-E340-7D979D389F19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F26BF6C-7FAB-4F2D-A48D-8D4DE8616DA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>
            <a:extLst>
              <a:ext uri="{FF2B5EF4-FFF2-40B4-BE49-F238E27FC236}">
                <a16:creationId xmlns:a16="http://schemas.microsoft.com/office/drawing/2014/main" id="{86219F1F-A04D-8460-972F-F471B408C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D0A5BA-E24A-9C79-A73D-A3C6B04FB044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Private Student Loans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B4A4CB4-30FD-E595-B674-7EA650A884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91" name="Slide Number Placeholder 5">
            <a:extLst>
              <a:ext uri="{FF2B5EF4-FFF2-40B4-BE49-F238E27FC236}">
                <a16:creationId xmlns:a16="http://schemas.microsoft.com/office/drawing/2014/main" id="{86BC8601-4D31-4C61-3B49-97519E293644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4D51979A-58D4-48BC-9824-116F4C88AFA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>
            <a:extLst>
              <a:ext uri="{FF2B5EF4-FFF2-40B4-BE49-F238E27FC236}">
                <a16:creationId xmlns:a16="http://schemas.microsoft.com/office/drawing/2014/main" id="{923C87AE-33E7-CCC6-8766-B0FAF842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E96BEB-AA1D-3387-84A0-1273714337E5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Credit Cards</a:t>
            </a:r>
          </a:p>
        </p:txBody>
      </p:sp>
      <p:sp>
        <p:nvSpPr>
          <p:cNvPr id="43014" name="Content Placeholder 2">
            <a:extLst>
              <a:ext uri="{FF2B5EF4-FFF2-40B4-BE49-F238E27FC236}">
                <a16:creationId xmlns:a16="http://schemas.microsoft.com/office/drawing/2014/main" id="{FC80E16B-CA4B-3DF1-B9C7-AD7B6259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276600"/>
            <a:ext cx="6477000" cy="609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When selecting a credit card, look for: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DEF708-89E1-190D-4C6C-2D35AA63E74F}"/>
              </a:ext>
            </a:extLst>
          </p:cNvPr>
          <p:cNvGraphicFramePr/>
          <p:nvPr/>
        </p:nvGraphicFramePr>
        <p:xfrm>
          <a:off x="533400" y="3770312"/>
          <a:ext cx="8305800" cy="258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6" name="Slide Number Placeholder 5">
            <a:extLst>
              <a:ext uri="{FF2B5EF4-FFF2-40B4-BE49-F238E27FC236}">
                <a16:creationId xmlns:a16="http://schemas.microsoft.com/office/drawing/2014/main" id="{2362ACE4-D842-F77E-CC8F-03FE47FFECFA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10A99594-21CB-4509-9458-A3AC5E0571E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>
            <a:extLst>
              <a:ext uri="{FF2B5EF4-FFF2-40B4-BE49-F238E27FC236}">
                <a16:creationId xmlns:a16="http://schemas.microsoft.com/office/drawing/2014/main" id="{D02A664F-B857-D976-0312-DEBDA6C76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19F954-81E9-467F-D642-7CB953866DF3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Credit Report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6C3CFE1-6914-9A6A-37B1-F783FE59B1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9" name="Slide Number Placeholder 5">
            <a:extLst>
              <a:ext uri="{FF2B5EF4-FFF2-40B4-BE49-F238E27FC236}">
                <a16:creationId xmlns:a16="http://schemas.microsoft.com/office/drawing/2014/main" id="{61A86018-6732-55D8-6D70-BE3EB480A4C6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45383C45-01AA-40D1-A123-18DFB623F5B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>
            <a:extLst>
              <a:ext uri="{FF2B5EF4-FFF2-40B4-BE49-F238E27FC236}">
                <a16:creationId xmlns:a16="http://schemas.microsoft.com/office/drawing/2014/main" id="{0B80238F-02BC-7C2C-7484-FF89A8A5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65B783-46D5-A8B8-977E-A4BE7CDF32BE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Free Credit Report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7497010-1BD4-1A95-8303-DCA768F549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429000"/>
          <a:ext cx="8229600" cy="275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3" name="Slide Number Placeholder 5">
            <a:extLst>
              <a:ext uri="{FF2B5EF4-FFF2-40B4-BE49-F238E27FC236}">
                <a16:creationId xmlns:a16="http://schemas.microsoft.com/office/drawing/2014/main" id="{4C7A72BA-2D96-DC66-4D50-E484A9519369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84D4BF30-ABB7-4371-B7F3-7F7FE46B257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>
            <a:extLst>
              <a:ext uri="{FF2B5EF4-FFF2-40B4-BE49-F238E27FC236}">
                <a16:creationId xmlns:a16="http://schemas.microsoft.com/office/drawing/2014/main" id="{9440BB63-349F-C7A0-6322-AD3ED89D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6CECB3-E767-A7D2-EA80-DA51F6F4C519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Contact</a:t>
            </a:r>
          </a:p>
        </p:txBody>
      </p:sp>
      <p:sp>
        <p:nvSpPr>
          <p:cNvPr id="46086" name="Content Placeholder 2">
            <a:extLst>
              <a:ext uri="{FF2B5EF4-FFF2-40B4-BE49-F238E27FC236}">
                <a16:creationId xmlns:a16="http://schemas.microsoft.com/office/drawing/2014/main" id="{18D2464E-B498-21F4-CD8C-FC379781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438"/>
            <a:ext cx="8229600" cy="3109912"/>
          </a:xfrm>
        </p:spPr>
        <p:txBody>
          <a:bodyPr/>
          <a:lstStyle/>
          <a:p>
            <a:pPr eaLnBrk="1" hangingPunct="1"/>
            <a:r>
              <a:rPr lang="en-US" altLang="en-US"/>
              <a:t>School contact</a:t>
            </a:r>
          </a:p>
          <a:p>
            <a:pPr eaLnBrk="1" hangingPunct="1"/>
            <a:r>
              <a:rPr lang="en-US" altLang="en-US"/>
              <a:t>E-mail address</a:t>
            </a:r>
          </a:p>
          <a:p>
            <a:pPr eaLnBrk="1" hangingPunct="1"/>
            <a:r>
              <a:rPr lang="en-US" altLang="en-US"/>
              <a:t>Phone number</a:t>
            </a:r>
          </a:p>
          <a:p>
            <a:pPr eaLnBrk="1" hangingPunct="1"/>
            <a:r>
              <a:rPr lang="en-US" altLang="en-US"/>
              <a:t>Web address</a:t>
            </a:r>
          </a:p>
        </p:txBody>
      </p:sp>
      <p:sp>
        <p:nvSpPr>
          <p:cNvPr id="46087" name="Slide Number Placeholder 5">
            <a:extLst>
              <a:ext uri="{FF2B5EF4-FFF2-40B4-BE49-F238E27FC236}">
                <a16:creationId xmlns:a16="http://schemas.microsoft.com/office/drawing/2014/main" id="{BFD97609-EC83-916A-518E-CAA2D427915A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872247C3-AF31-475E-9CDB-5E8FE484BDA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 Your Future,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367C562D-B0EB-CFDA-14DE-C1B2B912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AFB048-5DE6-AA59-C61D-D0DDB760E87D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Master Promissory Note</a:t>
            </a:r>
          </a:p>
        </p:txBody>
      </p:sp>
      <p:sp>
        <p:nvSpPr>
          <p:cNvPr id="6150" name="Content Placeholder 2">
            <a:extLst>
              <a:ext uri="{FF2B5EF4-FFF2-40B4-BE49-F238E27FC236}">
                <a16:creationId xmlns:a16="http://schemas.microsoft.com/office/drawing/2014/main" id="{71479FB1-04E2-5017-A98C-A67A0663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27388"/>
            <a:ext cx="8839200" cy="9636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Once eligibility is certified, you must complete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a Master Promissory Note or MPN.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903B0F-D41A-7A0E-357F-067F013A1703}"/>
              </a:ext>
            </a:extLst>
          </p:cNvPr>
          <p:cNvGraphicFramePr/>
          <p:nvPr/>
        </p:nvGraphicFramePr>
        <p:xfrm>
          <a:off x="419100" y="4114800"/>
          <a:ext cx="8305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52" name="Slide Number Placeholder 5">
            <a:extLst>
              <a:ext uri="{FF2B5EF4-FFF2-40B4-BE49-F238E27FC236}">
                <a16:creationId xmlns:a16="http://schemas.microsoft.com/office/drawing/2014/main" id="{862466ED-28C3-01F2-7A62-CDAF3651035D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389E4E78-3D78-49C9-8582-EC63A2F0747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EC184A63-C814-3E00-4C2F-B04821E45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8CF1FF-3113-2E05-B46B-354A9C8FFACD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Fast Loan Facts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7D2F3A4-E806-203A-E559-1AF9FA590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5" name="Slide Number Placeholder 5">
            <a:extLst>
              <a:ext uri="{FF2B5EF4-FFF2-40B4-BE49-F238E27FC236}">
                <a16:creationId xmlns:a16="http://schemas.microsoft.com/office/drawing/2014/main" id="{E6ADCA88-5290-05F2-7DB2-942A13C220D1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D1DC1CC1-A9CE-43D9-A46A-E74A935DA24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9C5B2DA8-68E2-6983-F22C-0CBEA340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B89E23-F6D9-FB1E-2946-1F7D5835DB6E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Topic 2 of 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410C52-DE0F-19B7-8597-8E13F8E3560E}"/>
              </a:ext>
            </a:extLst>
          </p:cNvPr>
          <p:cNvSpPr/>
          <p:nvPr/>
        </p:nvSpPr>
        <p:spPr>
          <a:xfrm>
            <a:off x="2286000" y="4191000"/>
            <a:ext cx="4572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Loan Types</a:t>
            </a:r>
          </a:p>
        </p:txBody>
      </p:sp>
      <p:sp>
        <p:nvSpPr>
          <p:cNvPr id="8199" name="Slide Number Placeholder 5">
            <a:extLst>
              <a:ext uri="{FF2B5EF4-FFF2-40B4-BE49-F238E27FC236}">
                <a16:creationId xmlns:a16="http://schemas.microsoft.com/office/drawing/2014/main" id="{B50C7024-DDA4-8571-A919-9FE65EA1D00D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E420855F-A3DF-4AEA-9C39-73792A355FD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>
            <a:extLst>
              <a:ext uri="{FF2B5EF4-FFF2-40B4-BE49-F238E27FC236}">
                <a16:creationId xmlns:a16="http://schemas.microsoft.com/office/drawing/2014/main" id="{5724619D-9452-86B4-1E5E-97C77D8D9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017CAA6-1FA3-7668-B74C-BE26E13E509D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Direct Subsidized Loan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825E387-19AC-1105-6633-E74BF700D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87751"/>
              </p:ext>
            </p:extLst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3" name="Slide Number Placeholder 5">
            <a:extLst>
              <a:ext uri="{FF2B5EF4-FFF2-40B4-BE49-F238E27FC236}">
                <a16:creationId xmlns:a16="http://schemas.microsoft.com/office/drawing/2014/main" id="{0249D357-67EB-DF0E-345D-9297C7100F2D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B7D9349F-6E9A-49F2-8269-829D9D4F622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4E94FAA5-4E56-45B7-A2E3-97ACFA88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F38F90-54B0-CFAF-26FB-57DBF8B08A32}"/>
              </a:ext>
            </a:extLst>
          </p:cNvPr>
          <p:cNvSpPr/>
          <p:nvPr/>
        </p:nvSpPr>
        <p:spPr>
          <a:xfrm>
            <a:off x="152400" y="152400"/>
            <a:ext cx="4876800" cy="22098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dirty="0">
                <a:solidFill>
                  <a:schemeClr val="tx2"/>
                </a:solidFill>
                <a:latin typeface="MetaBoldLF-Caps" pitchFamily="34" charset="0"/>
                <a:ea typeface="+mj-ea"/>
                <a:cs typeface="+mj-cs"/>
              </a:rPr>
              <a:t>Direct Unsubsidized Loan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E90D54F-2B1A-43E5-DB64-8CCB9A535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270976"/>
              </p:ext>
            </p:extLst>
          </p:nvPr>
        </p:nvGraphicFramePr>
        <p:xfrm>
          <a:off x="457200" y="3226675"/>
          <a:ext cx="8229600" cy="31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7" name="Slide Number Placeholder 5">
            <a:extLst>
              <a:ext uri="{FF2B5EF4-FFF2-40B4-BE49-F238E27FC236}">
                <a16:creationId xmlns:a16="http://schemas.microsoft.com/office/drawing/2014/main" id="{B40D379F-83CF-025E-B82D-452122D4D4D2}"/>
              </a:ext>
            </a:extLst>
          </p:cNvPr>
          <p:cNvSpPr txBox="1">
            <a:spLocks/>
          </p:cNvSpPr>
          <p:nvPr/>
        </p:nvSpPr>
        <p:spPr bwMode="auto">
          <a:xfrm>
            <a:off x="5562600" y="6356350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                               </a:t>
            </a:r>
            <a:fld id="{9FA313B4-98E9-4A99-ABF0-9A0B5A7B199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©2024 Mapping Your Future,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2321</Words>
  <Application>Microsoft Office PowerPoint</Application>
  <PresentationFormat>On-screen Show (4:3)</PresentationFormat>
  <Paragraphs>388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MetaBoldLF-Caps</vt:lpstr>
      <vt:lpstr>Verdana</vt:lpstr>
      <vt:lpstr>Office Theme</vt:lpstr>
      <vt:lpstr>PowerPoint Presentation</vt:lpstr>
      <vt:lpstr>Apply for a Direct  Subsidized or Unsubsidized Loan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Student Loan Borrowing</vt:lpstr>
      <vt:lpstr>PowerPoint Presentation</vt:lpstr>
      <vt:lpstr>PowerPoint Presentation</vt:lpstr>
      <vt:lpstr>PowerPoint Presentation</vt:lpstr>
      <vt:lpstr>Repayment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 for Repayment Problems</vt:lpstr>
      <vt:lpstr>PowerPoint Presentation</vt:lpstr>
      <vt:lpstr>PowerPoint Presentation</vt:lpstr>
      <vt:lpstr>PowerPoint Presentation</vt:lpstr>
      <vt:lpstr>PowerPoint Presentation</vt:lpstr>
      <vt:lpstr>Delinquency and 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 Brinkman</dc:creator>
  <cp:lastModifiedBy>Beth Ziehmer</cp:lastModifiedBy>
  <cp:revision>72</cp:revision>
  <dcterms:created xsi:type="dcterms:W3CDTF">2014-03-07T19:54:18Z</dcterms:created>
  <dcterms:modified xsi:type="dcterms:W3CDTF">2024-06-21T19:18:46Z</dcterms:modified>
</cp:coreProperties>
</file>