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sldIdLst>
    <p:sldId id="256" r:id="rId4"/>
    <p:sldId id="257" r:id="rId5"/>
    <p:sldId id="258" r:id="rId6"/>
    <p:sldId id="259" r:id="rId7"/>
    <p:sldId id="260" r:id="rId8"/>
    <p:sldId id="313" r:id="rId9"/>
    <p:sldId id="261" r:id="rId10"/>
    <p:sldId id="263" r:id="rId11"/>
    <p:sldId id="321" r:id="rId12"/>
    <p:sldId id="322" r:id="rId13"/>
    <p:sldId id="303" r:id="rId14"/>
    <p:sldId id="325" r:id="rId15"/>
    <p:sldId id="326" r:id="rId16"/>
    <p:sldId id="275" r:id="rId17"/>
    <p:sldId id="299" r:id="rId18"/>
    <p:sldId id="327" r:id="rId19"/>
    <p:sldId id="344" r:id="rId20"/>
    <p:sldId id="342" r:id="rId21"/>
    <p:sldId id="329" r:id="rId22"/>
    <p:sldId id="330" r:id="rId23"/>
    <p:sldId id="278" r:id="rId24"/>
    <p:sldId id="332" r:id="rId25"/>
    <p:sldId id="295" r:id="rId26"/>
    <p:sldId id="333" r:id="rId27"/>
    <p:sldId id="296" r:id="rId28"/>
    <p:sldId id="334" r:id="rId29"/>
    <p:sldId id="331" r:id="rId30"/>
    <p:sldId id="335" r:id="rId31"/>
    <p:sldId id="336" r:id="rId32"/>
    <p:sldId id="279" r:id="rId33"/>
    <p:sldId id="338" r:id="rId34"/>
    <p:sldId id="343" r:id="rId35"/>
    <p:sldId id="282" r:id="rId36"/>
    <p:sldId id="283" r:id="rId37"/>
    <p:sldId id="284" r:id="rId38"/>
    <p:sldId id="285" r:id="rId39"/>
    <p:sldId id="286" r:id="rId40"/>
    <p:sldId id="339" r:id="rId41"/>
    <p:sldId id="345" r:id="rId42"/>
    <p:sldId id="340" r:id="rId43"/>
    <p:sldId id="341" r:id="rId44"/>
    <p:sldId id="287" r:id="rId45"/>
    <p:sldId id="288" r:id="rId46"/>
    <p:sldId id="289" r:id="rId47"/>
    <p:sldId id="290" r:id="rId48"/>
    <p:sldId id="291" r:id="rId49"/>
    <p:sldId id="292" r:id="rId50"/>
    <p:sldId id="293" r:id="rId51"/>
    <p:sldId id="294" r:id="rId5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A4B326-0816-4C33-93E2-189D175DFFF1}" v="2" dt="2024-06-21T19:36:56.0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047" autoAdjust="0"/>
    <p:restoredTop sz="94639" autoAdjust="0"/>
  </p:normalViewPr>
  <p:slideViewPr>
    <p:cSldViewPr>
      <p:cViewPr varScale="1">
        <p:scale>
          <a:sx n="78" d="100"/>
          <a:sy n="78" d="100"/>
        </p:scale>
        <p:origin x="1013" y="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microsoft.com/office/2016/11/relationships/changesInfo" Target="changesInfos/changesInfo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th Ziehmer" userId="c2fe51dc-8d84-48ec-a84b-08db18a2c7f2" providerId="ADAL" clId="{F506FD8C-5D43-49BB-AC77-3ED76BFEE3F2}"/>
    <pc:docChg chg="modSld">
      <pc:chgData name="Beth Ziehmer" userId="c2fe51dc-8d84-48ec-a84b-08db18a2c7f2" providerId="ADAL" clId="{F506FD8C-5D43-49BB-AC77-3ED76BFEE3F2}" dt="2023-09-26T16:40:20.186" v="280" actId="20577"/>
      <pc:docMkLst>
        <pc:docMk/>
      </pc:docMkLst>
      <pc:sldChg chg="modSp mod">
        <pc:chgData name="Beth Ziehmer" userId="c2fe51dc-8d84-48ec-a84b-08db18a2c7f2" providerId="ADAL" clId="{F506FD8C-5D43-49BB-AC77-3ED76BFEE3F2}" dt="2023-09-26T16:40:15.686" v="278" actId="20577"/>
        <pc:sldMkLst>
          <pc:docMk/>
          <pc:sldMk cId="0" sldId="282"/>
        </pc:sldMkLst>
        <pc:spChg chg="mod">
          <ac:chgData name="Beth Ziehmer" userId="c2fe51dc-8d84-48ec-a84b-08db18a2c7f2" providerId="ADAL" clId="{F506FD8C-5D43-49BB-AC77-3ED76BFEE3F2}" dt="2023-09-26T16:40:15.686" v="278" actId="20577"/>
          <ac:spMkLst>
            <pc:docMk/>
            <pc:sldMk cId="0" sldId="282"/>
            <ac:spMk id="35847" creationId="{39A825CF-EC6A-A55D-FD7C-58E3D3ED306C}"/>
          </ac:spMkLst>
        </pc:spChg>
      </pc:sldChg>
      <pc:sldChg chg="modSp mod">
        <pc:chgData name="Beth Ziehmer" userId="c2fe51dc-8d84-48ec-a84b-08db18a2c7f2" providerId="ADAL" clId="{F506FD8C-5D43-49BB-AC77-3ED76BFEE3F2}" dt="2023-09-26T16:40:10.964" v="276" actId="20577"/>
        <pc:sldMkLst>
          <pc:docMk/>
          <pc:sldMk cId="0" sldId="283"/>
        </pc:sldMkLst>
        <pc:spChg chg="mod">
          <ac:chgData name="Beth Ziehmer" userId="c2fe51dc-8d84-48ec-a84b-08db18a2c7f2" providerId="ADAL" clId="{F506FD8C-5D43-49BB-AC77-3ED76BFEE3F2}" dt="2023-09-26T16:40:10.964" v="276" actId="20577"/>
          <ac:spMkLst>
            <pc:docMk/>
            <pc:sldMk cId="0" sldId="283"/>
            <ac:spMk id="36871" creationId="{6A0AA766-76B9-D817-E13E-089D2FF7C54B}"/>
          </ac:spMkLst>
        </pc:spChg>
      </pc:sldChg>
      <pc:sldChg chg="modSp mod">
        <pc:chgData name="Beth Ziehmer" userId="c2fe51dc-8d84-48ec-a84b-08db18a2c7f2" providerId="ADAL" clId="{F506FD8C-5D43-49BB-AC77-3ED76BFEE3F2}" dt="2023-09-26T16:40:06.945" v="274" actId="20577"/>
        <pc:sldMkLst>
          <pc:docMk/>
          <pc:sldMk cId="0" sldId="284"/>
        </pc:sldMkLst>
        <pc:spChg chg="mod">
          <ac:chgData name="Beth Ziehmer" userId="c2fe51dc-8d84-48ec-a84b-08db18a2c7f2" providerId="ADAL" clId="{F506FD8C-5D43-49BB-AC77-3ED76BFEE3F2}" dt="2023-09-26T16:40:06.945" v="274" actId="20577"/>
          <ac:spMkLst>
            <pc:docMk/>
            <pc:sldMk cId="0" sldId="284"/>
            <ac:spMk id="37895" creationId="{DD5AFDE5-27A3-187A-56AB-B65DDA5E92C1}"/>
          </ac:spMkLst>
        </pc:spChg>
      </pc:sldChg>
      <pc:sldChg chg="modSp mod">
        <pc:chgData name="Beth Ziehmer" userId="c2fe51dc-8d84-48ec-a84b-08db18a2c7f2" providerId="ADAL" clId="{F506FD8C-5D43-49BB-AC77-3ED76BFEE3F2}" dt="2023-09-26T16:40:02.271" v="272" actId="20577"/>
        <pc:sldMkLst>
          <pc:docMk/>
          <pc:sldMk cId="0" sldId="285"/>
        </pc:sldMkLst>
        <pc:spChg chg="mod">
          <ac:chgData name="Beth Ziehmer" userId="c2fe51dc-8d84-48ec-a84b-08db18a2c7f2" providerId="ADAL" clId="{F506FD8C-5D43-49BB-AC77-3ED76BFEE3F2}" dt="2023-09-26T16:37:16.488" v="222" actId="1076"/>
          <ac:spMkLst>
            <pc:docMk/>
            <pc:sldMk cId="0" sldId="285"/>
            <ac:spMk id="38918" creationId="{EE16A461-3461-FDD5-9D54-0BA570F1E246}"/>
          </ac:spMkLst>
        </pc:spChg>
        <pc:spChg chg="mod">
          <ac:chgData name="Beth Ziehmer" userId="c2fe51dc-8d84-48ec-a84b-08db18a2c7f2" providerId="ADAL" clId="{F506FD8C-5D43-49BB-AC77-3ED76BFEE3F2}" dt="2023-09-26T16:40:02.271" v="272" actId="20577"/>
          <ac:spMkLst>
            <pc:docMk/>
            <pc:sldMk cId="0" sldId="285"/>
            <ac:spMk id="38919" creationId="{50C11A5F-4FD1-E45D-A7BC-9BC1AAE687CE}"/>
          </ac:spMkLst>
        </pc:spChg>
      </pc:sldChg>
      <pc:sldChg chg="modSp mod">
        <pc:chgData name="Beth Ziehmer" userId="c2fe51dc-8d84-48ec-a84b-08db18a2c7f2" providerId="ADAL" clId="{F506FD8C-5D43-49BB-AC77-3ED76BFEE3F2}" dt="2023-09-26T16:37:47.885" v="238" actId="20577"/>
        <pc:sldMkLst>
          <pc:docMk/>
          <pc:sldMk cId="0" sldId="286"/>
        </pc:sldMkLst>
        <pc:spChg chg="mod">
          <ac:chgData name="Beth Ziehmer" userId="c2fe51dc-8d84-48ec-a84b-08db18a2c7f2" providerId="ADAL" clId="{F506FD8C-5D43-49BB-AC77-3ED76BFEE3F2}" dt="2023-09-26T16:37:47.885" v="238" actId="20577"/>
          <ac:spMkLst>
            <pc:docMk/>
            <pc:sldMk cId="0" sldId="286"/>
            <ac:spMk id="39943" creationId="{6AC1B850-DFF6-B0E1-7BDA-63CC4B4C82E4}"/>
          </ac:spMkLst>
        </pc:spChg>
        <pc:graphicFrameChg chg="mod">
          <ac:chgData name="Beth Ziehmer" userId="c2fe51dc-8d84-48ec-a84b-08db18a2c7f2" providerId="ADAL" clId="{F506FD8C-5D43-49BB-AC77-3ED76BFEE3F2}" dt="2023-09-26T16:37:41.080" v="236" actId="20577"/>
          <ac:graphicFrameMkLst>
            <pc:docMk/>
            <pc:sldMk cId="0" sldId="286"/>
            <ac:graphicFrameMk id="2" creationId="{43313368-4C5F-1FC4-3DC9-E1C65C7A4DCE}"/>
          </ac:graphicFrameMkLst>
        </pc:graphicFrameChg>
      </pc:sldChg>
      <pc:sldChg chg="modSp mod">
        <pc:chgData name="Beth Ziehmer" userId="c2fe51dc-8d84-48ec-a84b-08db18a2c7f2" providerId="ADAL" clId="{F506FD8C-5D43-49BB-AC77-3ED76BFEE3F2}" dt="2023-09-26T16:39:43.843" v="266" actId="20577"/>
        <pc:sldMkLst>
          <pc:docMk/>
          <pc:sldMk cId="0" sldId="287"/>
        </pc:sldMkLst>
        <pc:spChg chg="mod">
          <ac:chgData name="Beth Ziehmer" userId="c2fe51dc-8d84-48ec-a84b-08db18a2c7f2" providerId="ADAL" clId="{F506FD8C-5D43-49BB-AC77-3ED76BFEE3F2}" dt="2023-09-26T16:39:43.843" v="266" actId="20577"/>
          <ac:spMkLst>
            <pc:docMk/>
            <pc:sldMk cId="0" sldId="287"/>
            <ac:spMk id="45063" creationId="{9ED8D92E-83EC-6928-A70D-10D938106157}"/>
          </ac:spMkLst>
        </pc:spChg>
      </pc:sldChg>
      <pc:sldChg chg="modSp mod">
        <pc:chgData name="Beth Ziehmer" userId="c2fe51dc-8d84-48ec-a84b-08db18a2c7f2" providerId="ADAL" clId="{F506FD8C-5D43-49BB-AC77-3ED76BFEE3F2}" dt="2023-09-26T16:39:35.848" v="262" actId="20577"/>
        <pc:sldMkLst>
          <pc:docMk/>
          <pc:sldMk cId="0" sldId="288"/>
        </pc:sldMkLst>
        <pc:spChg chg="mod">
          <ac:chgData name="Beth Ziehmer" userId="c2fe51dc-8d84-48ec-a84b-08db18a2c7f2" providerId="ADAL" clId="{F506FD8C-5D43-49BB-AC77-3ED76BFEE3F2}" dt="2023-09-26T16:39:35.848" v="262" actId="20577"/>
          <ac:spMkLst>
            <pc:docMk/>
            <pc:sldMk cId="0" sldId="288"/>
            <ac:spMk id="46087" creationId="{30E5F7B2-3780-DCFB-C964-31E15AF46E16}"/>
          </ac:spMkLst>
        </pc:spChg>
      </pc:sldChg>
      <pc:sldChg chg="modSp mod">
        <pc:chgData name="Beth Ziehmer" userId="c2fe51dc-8d84-48ec-a84b-08db18a2c7f2" providerId="ADAL" clId="{F506FD8C-5D43-49BB-AC77-3ED76BFEE3F2}" dt="2023-09-26T16:39:30.205" v="260" actId="20577"/>
        <pc:sldMkLst>
          <pc:docMk/>
          <pc:sldMk cId="0" sldId="289"/>
        </pc:sldMkLst>
        <pc:spChg chg="mod">
          <ac:chgData name="Beth Ziehmer" userId="c2fe51dc-8d84-48ec-a84b-08db18a2c7f2" providerId="ADAL" clId="{F506FD8C-5D43-49BB-AC77-3ED76BFEE3F2}" dt="2023-09-26T16:39:30.205" v="260" actId="20577"/>
          <ac:spMkLst>
            <pc:docMk/>
            <pc:sldMk cId="0" sldId="289"/>
            <ac:spMk id="47111" creationId="{6E3B74E3-9B64-FF8C-7DEA-A81D2420F76E}"/>
          </ac:spMkLst>
        </pc:spChg>
      </pc:sldChg>
      <pc:sldChg chg="modSp mod">
        <pc:chgData name="Beth Ziehmer" userId="c2fe51dc-8d84-48ec-a84b-08db18a2c7f2" providerId="ADAL" clId="{F506FD8C-5D43-49BB-AC77-3ED76BFEE3F2}" dt="2023-09-26T16:39:25.312" v="258" actId="20577"/>
        <pc:sldMkLst>
          <pc:docMk/>
          <pc:sldMk cId="0" sldId="290"/>
        </pc:sldMkLst>
        <pc:spChg chg="mod">
          <ac:chgData name="Beth Ziehmer" userId="c2fe51dc-8d84-48ec-a84b-08db18a2c7f2" providerId="ADAL" clId="{F506FD8C-5D43-49BB-AC77-3ED76BFEE3F2}" dt="2023-09-26T16:39:25.312" v="258" actId="20577"/>
          <ac:spMkLst>
            <pc:docMk/>
            <pc:sldMk cId="0" sldId="290"/>
            <ac:spMk id="48135" creationId="{FBF045DA-EA94-F6D9-A7CD-ECC50BA7D23C}"/>
          </ac:spMkLst>
        </pc:spChg>
      </pc:sldChg>
      <pc:sldChg chg="modSp mod">
        <pc:chgData name="Beth Ziehmer" userId="c2fe51dc-8d84-48ec-a84b-08db18a2c7f2" providerId="ADAL" clId="{F506FD8C-5D43-49BB-AC77-3ED76BFEE3F2}" dt="2023-09-26T16:39:20.195" v="256" actId="20577"/>
        <pc:sldMkLst>
          <pc:docMk/>
          <pc:sldMk cId="0" sldId="291"/>
        </pc:sldMkLst>
        <pc:spChg chg="mod">
          <ac:chgData name="Beth Ziehmer" userId="c2fe51dc-8d84-48ec-a84b-08db18a2c7f2" providerId="ADAL" clId="{F506FD8C-5D43-49BB-AC77-3ED76BFEE3F2}" dt="2023-09-26T16:39:20.195" v="256" actId="20577"/>
          <ac:spMkLst>
            <pc:docMk/>
            <pc:sldMk cId="0" sldId="291"/>
            <ac:spMk id="49160" creationId="{A92E41F8-D2A9-21D4-C24E-750692CC3137}"/>
          </ac:spMkLst>
        </pc:spChg>
      </pc:sldChg>
      <pc:sldChg chg="modSp mod">
        <pc:chgData name="Beth Ziehmer" userId="c2fe51dc-8d84-48ec-a84b-08db18a2c7f2" providerId="ADAL" clId="{F506FD8C-5D43-49BB-AC77-3ED76BFEE3F2}" dt="2023-09-26T16:39:15.637" v="254" actId="20577"/>
        <pc:sldMkLst>
          <pc:docMk/>
          <pc:sldMk cId="0" sldId="292"/>
        </pc:sldMkLst>
        <pc:spChg chg="mod">
          <ac:chgData name="Beth Ziehmer" userId="c2fe51dc-8d84-48ec-a84b-08db18a2c7f2" providerId="ADAL" clId="{F506FD8C-5D43-49BB-AC77-3ED76BFEE3F2}" dt="2023-09-26T16:39:15.637" v="254" actId="20577"/>
          <ac:spMkLst>
            <pc:docMk/>
            <pc:sldMk cId="0" sldId="292"/>
            <ac:spMk id="50183" creationId="{CAE92DC5-0C82-EB99-A561-C21E8D575290}"/>
          </ac:spMkLst>
        </pc:spChg>
      </pc:sldChg>
      <pc:sldChg chg="modSp mod">
        <pc:chgData name="Beth Ziehmer" userId="c2fe51dc-8d84-48ec-a84b-08db18a2c7f2" providerId="ADAL" clId="{F506FD8C-5D43-49BB-AC77-3ED76BFEE3F2}" dt="2023-09-26T16:39:09.015" v="252" actId="20577"/>
        <pc:sldMkLst>
          <pc:docMk/>
          <pc:sldMk cId="0" sldId="293"/>
        </pc:sldMkLst>
        <pc:spChg chg="mod">
          <ac:chgData name="Beth Ziehmer" userId="c2fe51dc-8d84-48ec-a84b-08db18a2c7f2" providerId="ADAL" clId="{F506FD8C-5D43-49BB-AC77-3ED76BFEE3F2}" dt="2023-09-26T16:39:09.015" v="252" actId="20577"/>
          <ac:spMkLst>
            <pc:docMk/>
            <pc:sldMk cId="0" sldId="293"/>
            <ac:spMk id="51207" creationId="{FF84681D-9C4D-76D0-1CF2-A87B755ED3BF}"/>
          </ac:spMkLst>
        </pc:spChg>
      </pc:sldChg>
      <pc:sldChg chg="modSp mod">
        <pc:chgData name="Beth Ziehmer" userId="c2fe51dc-8d84-48ec-a84b-08db18a2c7f2" providerId="ADAL" clId="{F506FD8C-5D43-49BB-AC77-3ED76BFEE3F2}" dt="2023-09-26T16:39:02.604" v="250" actId="20577"/>
        <pc:sldMkLst>
          <pc:docMk/>
          <pc:sldMk cId="0" sldId="294"/>
        </pc:sldMkLst>
        <pc:spChg chg="mod">
          <ac:chgData name="Beth Ziehmer" userId="c2fe51dc-8d84-48ec-a84b-08db18a2c7f2" providerId="ADAL" clId="{F506FD8C-5D43-49BB-AC77-3ED76BFEE3F2}" dt="2023-09-26T16:39:02.604" v="250" actId="20577"/>
          <ac:spMkLst>
            <pc:docMk/>
            <pc:sldMk cId="0" sldId="294"/>
            <ac:spMk id="52231" creationId="{55270896-4534-3FE6-E1AC-76AA7229E6B0}"/>
          </ac:spMkLst>
        </pc:spChg>
      </pc:sldChg>
      <pc:sldChg chg="modSp">
        <pc:chgData name="Beth Ziehmer" userId="c2fe51dc-8d84-48ec-a84b-08db18a2c7f2" providerId="ADAL" clId="{F506FD8C-5D43-49BB-AC77-3ED76BFEE3F2}" dt="2023-09-26T16:15:02.830" v="9" actId="20577"/>
        <pc:sldMkLst>
          <pc:docMk/>
          <pc:sldMk cId="0" sldId="299"/>
        </pc:sldMkLst>
        <pc:graphicFrameChg chg="mod">
          <ac:chgData name="Beth Ziehmer" userId="c2fe51dc-8d84-48ec-a84b-08db18a2c7f2" providerId="ADAL" clId="{F506FD8C-5D43-49BB-AC77-3ED76BFEE3F2}" dt="2023-09-26T16:15:02.830" v="9" actId="20577"/>
          <ac:graphicFrameMkLst>
            <pc:docMk/>
            <pc:sldMk cId="0" sldId="299"/>
            <ac:graphicFrameMk id="2" creationId="{5E0B79BF-77D3-4CB7-429C-BE9A1238E814}"/>
          </ac:graphicFrameMkLst>
        </pc:graphicFrameChg>
      </pc:sldChg>
      <pc:sldChg chg="modSp">
        <pc:chgData name="Beth Ziehmer" userId="c2fe51dc-8d84-48ec-a84b-08db18a2c7f2" providerId="ADAL" clId="{F506FD8C-5D43-49BB-AC77-3ED76BFEE3F2}" dt="2023-09-26T16:13:53.374" v="1" actId="20577"/>
        <pc:sldMkLst>
          <pc:docMk/>
          <pc:sldMk cId="0" sldId="322"/>
        </pc:sldMkLst>
        <pc:graphicFrameChg chg="mod">
          <ac:chgData name="Beth Ziehmer" userId="c2fe51dc-8d84-48ec-a84b-08db18a2c7f2" providerId="ADAL" clId="{F506FD8C-5D43-49BB-AC77-3ED76BFEE3F2}" dt="2023-09-26T16:13:53.374" v="1" actId="20577"/>
          <ac:graphicFrameMkLst>
            <pc:docMk/>
            <pc:sldMk cId="0" sldId="322"/>
            <ac:graphicFrameMk id="4" creationId="{7FB27584-977A-8C18-34B7-DB9028AB787B}"/>
          </ac:graphicFrameMkLst>
        </pc:graphicFrameChg>
      </pc:sldChg>
      <pc:sldChg chg="modSp">
        <pc:chgData name="Beth Ziehmer" userId="c2fe51dc-8d84-48ec-a84b-08db18a2c7f2" providerId="ADAL" clId="{F506FD8C-5D43-49BB-AC77-3ED76BFEE3F2}" dt="2023-09-26T16:14:35.988" v="2" actId="20577"/>
        <pc:sldMkLst>
          <pc:docMk/>
          <pc:sldMk cId="0" sldId="325"/>
        </pc:sldMkLst>
        <pc:graphicFrameChg chg="mod">
          <ac:chgData name="Beth Ziehmer" userId="c2fe51dc-8d84-48ec-a84b-08db18a2c7f2" providerId="ADAL" clId="{F506FD8C-5D43-49BB-AC77-3ED76BFEE3F2}" dt="2023-09-26T16:14:35.988" v="2" actId="20577"/>
          <ac:graphicFrameMkLst>
            <pc:docMk/>
            <pc:sldMk cId="0" sldId="325"/>
            <ac:graphicFrameMk id="2" creationId="{6B1A2332-90D3-09FA-8A6E-F121080AC440}"/>
          </ac:graphicFrameMkLst>
        </pc:graphicFrameChg>
      </pc:sldChg>
      <pc:sldChg chg="modSp mod">
        <pc:chgData name="Beth Ziehmer" userId="c2fe51dc-8d84-48ec-a84b-08db18a2c7f2" providerId="ADAL" clId="{F506FD8C-5D43-49BB-AC77-3ED76BFEE3F2}" dt="2023-09-26T16:38:24.456" v="247"/>
        <pc:sldMkLst>
          <pc:docMk/>
          <pc:sldMk cId="0" sldId="339"/>
        </pc:sldMkLst>
        <pc:spChg chg="mod">
          <ac:chgData name="Beth Ziehmer" userId="c2fe51dc-8d84-48ec-a84b-08db18a2c7f2" providerId="ADAL" clId="{F506FD8C-5D43-49BB-AC77-3ED76BFEE3F2}" dt="2023-09-26T16:37:55.050" v="240" actId="20577"/>
          <ac:spMkLst>
            <pc:docMk/>
            <pc:sldMk cId="0" sldId="339"/>
            <ac:spMk id="40967" creationId="{7AE37DE9-7A60-C1F6-98DA-3683869DEA76}"/>
          </ac:spMkLst>
        </pc:spChg>
        <pc:graphicFrameChg chg="mod modGraphic">
          <ac:chgData name="Beth Ziehmer" userId="c2fe51dc-8d84-48ec-a84b-08db18a2c7f2" providerId="ADAL" clId="{F506FD8C-5D43-49BB-AC77-3ED76BFEE3F2}" dt="2023-09-26T16:38:24.456" v="247"/>
          <ac:graphicFrameMkLst>
            <pc:docMk/>
            <pc:sldMk cId="0" sldId="339"/>
            <ac:graphicFrameMk id="2" creationId="{B354AF0C-F0B9-473F-C974-31AAABB358D5}"/>
          </ac:graphicFrameMkLst>
        </pc:graphicFrameChg>
      </pc:sldChg>
      <pc:sldChg chg="modSp mod">
        <pc:chgData name="Beth Ziehmer" userId="c2fe51dc-8d84-48ec-a84b-08db18a2c7f2" providerId="ADAL" clId="{F506FD8C-5D43-49BB-AC77-3ED76BFEE3F2}" dt="2023-09-26T16:39:53.892" v="270" actId="20577"/>
        <pc:sldMkLst>
          <pc:docMk/>
          <pc:sldMk cId="0" sldId="340"/>
        </pc:sldMkLst>
        <pc:spChg chg="mod">
          <ac:chgData name="Beth Ziehmer" userId="c2fe51dc-8d84-48ec-a84b-08db18a2c7f2" providerId="ADAL" clId="{F506FD8C-5D43-49BB-AC77-3ED76BFEE3F2}" dt="2023-09-26T16:39:53.892" v="270" actId="20577"/>
          <ac:spMkLst>
            <pc:docMk/>
            <pc:sldMk cId="0" sldId="340"/>
            <ac:spMk id="43015" creationId="{4FF6FE51-52C2-A743-E5F5-5E7C28AFEF82}"/>
          </ac:spMkLst>
        </pc:spChg>
      </pc:sldChg>
      <pc:sldChg chg="modSp mod">
        <pc:chgData name="Beth Ziehmer" userId="c2fe51dc-8d84-48ec-a84b-08db18a2c7f2" providerId="ADAL" clId="{F506FD8C-5D43-49BB-AC77-3ED76BFEE3F2}" dt="2023-09-26T16:39:49.537" v="268" actId="20577"/>
        <pc:sldMkLst>
          <pc:docMk/>
          <pc:sldMk cId="0" sldId="341"/>
        </pc:sldMkLst>
        <pc:spChg chg="mod">
          <ac:chgData name="Beth Ziehmer" userId="c2fe51dc-8d84-48ec-a84b-08db18a2c7f2" providerId="ADAL" clId="{F506FD8C-5D43-49BB-AC77-3ED76BFEE3F2}" dt="2023-09-26T16:39:49.537" v="268" actId="20577"/>
          <ac:spMkLst>
            <pc:docMk/>
            <pc:sldMk cId="0" sldId="341"/>
            <ac:spMk id="44039" creationId="{A56A20E2-217B-99CD-F495-9DDA53C26BD4}"/>
          </ac:spMkLst>
        </pc:spChg>
      </pc:sldChg>
      <pc:sldChg chg="modSp mod">
        <pc:chgData name="Beth Ziehmer" userId="c2fe51dc-8d84-48ec-a84b-08db18a2c7f2" providerId="ADAL" clId="{F506FD8C-5D43-49BB-AC77-3ED76BFEE3F2}" dt="2023-09-26T16:32:04.110" v="218" actId="20577"/>
        <pc:sldMkLst>
          <pc:docMk/>
          <pc:sldMk cId="0" sldId="342"/>
        </pc:sldMkLst>
        <pc:spChg chg="mod">
          <ac:chgData name="Beth Ziehmer" userId="c2fe51dc-8d84-48ec-a84b-08db18a2c7f2" providerId="ADAL" clId="{F506FD8C-5D43-49BB-AC77-3ED76BFEE3F2}" dt="2023-09-26T16:32:04.110" v="218" actId="20577"/>
          <ac:spMkLst>
            <pc:docMk/>
            <pc:sldMk cId="0" sldId="342"/>
            <ac:spMk id="20569" creationId="{805284C2-3676-D4B6-64DB-B782E0286B34}"/>
          </ac:spMkLst>
        </pc:spChg>
      </pc:sldChg>
      <pc:sldChg chg="modSp mod">
        <pc:chgData name="Beth Ziehmer" userId="c2fe51dc-8d84-48ec-a84b-08db18a2c7f2" providerId="ADAL" clId="{F506FD8C-5D43-49BB-AC77-3ED76BFEE3F2}" dt="2023-09-26T16:40:20.186" v="280" actId="20577"/>
        <pc:sldMkLst>
          <pc:docMk/>
          <pc:sldMk cId="0" sldId="343"/>
        </pc:sldMkLst>
        <pc:spChg chg="mod">
          <ac:chgData name="Beth Ziehmer" userId="c2fe51dc-8d84-48ec-a84b-08db18a2c7f2" providerId="ADAL" clId="{F506FD8C-5D43-49BB-AC77-3ED76BFEE3F2}" dt="2023-09-26T16:40:20.186" v="280" actId="20577"/>
          <ac:spMkLst>
            <pc:docMk/>
            <pc:sldMk cId="0" sldId="343"/>
            <ac:spMk id="34824" creationId="{AC1F45BF-7D30-36EF-2F81-2A8854C3FE53}"/>
          </ac:spMkLst>
        </pc:spChg>
      </pc:sldChg>
      <pc:sldChg chg="modSp">
        <pc:chgData name="Beth Ziehmer" userId="c2fe51dc-8d84-48ec-a84b-08db18a2c7f2" providerId="ADAL" clId="{F506FD8C-5D43-49BB-AC77-3ED76BFEE3F2}" dt="2023-09-26T16:31:51.042" v="207" actId="1076"/>
        <pc:sldMkLst>
          <pc:docMk/>
          <pc:sldMk cId="0" sldId="344"/>
        </pc:sldMkLst>
        <pc:graphicFrameChg chg="mod">
          <ac:chgData name="Beth Ziehmer" userId="c2fe51dc-8d84-48ec-a84b-08db18a2c7f2" providerId="ADAL" clId="{F506FD8C-5D43-49BB-AC77-3ED76BFEE3F2}" dt="2023-09-26T16:31:46.056" v="206" actId="20577"/>
          <ac:graphicFrameMkLst>
            <pc:docMk/>
            <pc:sldMk cId="0" sldId="344"/>
            <ac:graphicFrameMk id="4" creationId="{35258BE1-333D-7F71-A20E-E4784C88AF9D}"/>
          </ac:graphicFrameMkLst>
        </pc:graphicFrameChg>
        <pc:picChg chg="mod">
          <ac:chgData name="Beth Ziehmer" userId="c2fe51dc-8d84-48ec-a84b-08db18a2c7f2" providerId="ADAL" clId="{F506FD8C-5D43-49BB-AC77-3ED76BFEE3F2}" dt="2023-09-26T16:31:51.042" v="207" actId="1076"/>
          <ac:picMkLst>
            <pc:docMk/>
            <pc:sldMk cId="0" sldId="344"/>
            <ac:picMk id="19458" creationId="{34630D7A-C77F-C6E8-CDC1-852B4893B92A}"/>
          </ac:picMkLst>
        </pc:picChg>
      </pc:sldChg>
      <pc:sldChg chg="modSp">
        <pc:chgData name="Beth Ziehmer" userId="c2fe51dc-8d84-48ec-a84b-08db18a2c7f2" providerId="ADAL" clId="{F506FD8C-5D43-49BB-AC77-3ED76BFEE3F2}" dt="2023-09-26T16:38:33.898" v="248" actId="1076"/>
        <pc:sldMkLst>
          <pc:docMk/>
          <pc:sldMk cId="0" sldId="345"/>
        </pc:sldMkLst>
        <pc:spChg chg="mod">
          <ac:chgData name="Beth Ziehmer" userId="c2fe51dc-8d84-48ec-a84b-08db18a2c7f2" providerId="ADAL" clId="{F506FD8C-5D43-49BB-AC77-3ED76BFEE3F2}" dt="2023-09-26T16:38:33.898" v="248" actId="1076"/>
          <ac:spMkLst>
            <pc:docMk/>
            <pc:sldMk cId="0" sldId="345"/>
            <ac:spMk id="41990" creationId="{1AC51C55-268E-B815-3164-862BDB8D2008}"/>
          </ac:spMkLst>
        </pc:spChg>
      </pc:sldChg>
    </pc:docChg>
  </pc:docChgLst>
  <pc:docChgLst>
    <pc:chgData name="Beth Ziehmer" userId="c2fe51dc-8d84-48ec-a84b-08db18a2c7f2" providerId="ADAL" clId="{8BA4B326-0816-4C33-93E2-189D175DFFF1}"/>
    <pc:docChg chg="undo custSel modSld modMainMaster">
      <pc:chgData name="Beth Ziehmer" userId="c2fe51dc-8d84-48ec-a84b-08db18a2c7f2" providerId="ADAL" clId="{8BA4B326-0816-4C33-93E2-189D175DFFF1}" dt="2024-06-21T19:42:55.243" v="123" actId="20577"/>
      <pc:docMkLst>
        <pc:docMk/>
      </pc:docMkLst>
      <pc:sldChg chg="addSp delSp modSp mod">
        <pc:chgData name="Beth Ziehmer" userId="c2fe51dc-8d84-48ec-a84b-08db18a2c7f2" providerId="ADAL" clId="{8BA4B326-0816-4C33-93E2-189D175DFFF1}" dt="2024-06-21T19:37:04.567" v="6" actId="1076"/>
        <pc:sldMkLst>
          <pc:docMk/>
          <pc:sldMk cId="0" sldId="256"/>
        </pc:sldMkLst>
        <pc:picChg chg="add mod">
          <ac:chgData name="Beth Ziehmer" userId="c2fe51dc-8d84-48ec-a84b-08db18a2c7f2" providerId="ADAL" clId="{8BA4B326-0816-4C33-93E2-189D175DFFF1}" dt="2024-06-21T19:37:04.567" v="6" actId="1076"/>
          <ac:picMkLst>
            <pc:docMk/>
            <pc:sldMk cId="0" sldId="256"/>
            <ac:picMk id="3" creationId="{E056B447-23AC-B76C-FFAD-AFFADFF9DEFC}"/>
          </ac:picMkLst>
        </pc:picChg>
        <pc:picChg chg="del">
          <ac:chgData name="Beth Ziehmer" userId="c2fe51dc-8d84-48ec-a84b-08db18a2c7f2" providerId="ADAL" clId="{8BA4B326-0816-4C33-93E2-189D175DFFF1}" dt="2024-06-21T19:36:46.214" v="0" actId="478"/>
          <ac:picMkLst>
            <pc:docMk/>
            <pc:sldMk cId="0" sldId="256"/>
            <ac:picMk id="3079" creationId="{B3815780-D31B-9D4E-B120-1DEFEB5585BC}"/>
          </ac:picMkLst>
        </pc:picChg>
      </pc:sldChg>
      <pc:sldChg chg="modSp mod">
        <pc:chgData name="Beth Ziehmer" userId="c2fe51dc-8d84-48ec-a84b-08db18a2c7f2" providerId="ADAL" clId="{8BA4B326-0816-4C33-93E2-189D175DFFF1}" dt="2024-06-21T19:37:12.301" v="8" actId="20577"/>
        <pc:sldMkLst>
          <pc:docMk/>
          <pc:sldMk cId="0" sldId="257"/>
        </pc:sldMkLst>
        <pc:spChg chg="mod">
          <ac:chgData name="Beth Ziehmer" userId="c2fe51dc-8d84-48ec-a84b-08db18a2c7f2" providerId="ADAL" clId="{8BA4B326-0816-4C33-93E2-189D175DFFF1}" dt="2024-06-21T19:37:12.301" v="8" actId="20577"/>
          <ac:spMkLst>
            <pc:docMk/>
            <pc:sldMk cId="0" sldId="257"/>
            <ac:spMk id="4103" creationId="{37AE22BB-16AE-F799-F5BB-5F45E8177EA6}"/>
          </ac:spMkLst>
        </pc:spChg>
      </pc:sldChg>
      <pc:sldChg chg="modSp mod">
        <pc:chgData name="Beth Ziehmer" userId="c2fe51dc-8d84-48ec-a84b-08db18a2c7f2" providerId="ADAL" clId="{8BA4B326-0816-4C33-93E2-189D175DFFF1}" dt="2024-06-21T19:37:18.456" v="10" actId="20577"/>
        <pc:sldMkLst>
          <pc:docMk/>
          <pc:sldMk cId="0" sldId="258"/>
        </pc:sldMkLst>
        <pc:spChg chg="mod">
          <ac:chgData name="Beth Ziehmer" userId="c2fe51dc-8d84-48ec-a84b-08db18a2c7f2" providerId="ADAL" clId="{8BA4B326-0816-4C33-93E2-189D175DFFF1}" dt="2024-06-21T19:37:18.456" v="10" actId="20577"/>
          <ac:spMkLst>
            <pc:docMk/>
            <pc:sldMk cId="0" sldId="258"/>
            <ac:spMk id="5128" creationId="{385DD59A-F873-FB20-C930-8B2D8E1690A2}"/>
          </ac:spMkLst>
        </pc:spChg>
      </pc:sldChg>
      <pc:sldChg chg="modSp mod">
        <pc:chgData name="Beth Ziehmer" userId="c2fe51dc-8d84-48ec-a84b-08db18a2c7f2" providerId="ADAL" clId="{8BA4B326-0816-4C33-93E2-189D175DFFF1}" dt="2024-06-21T19:37:23.902" v="12" actId="20577"/>
        <pc:sldMkLst>
          <pc:docMk/>
          <pc:sldMk cId="0" sldId="259"/>
        </pc:sldMkLst>
        <pc:spChg chg="mod">
          <ac:chgData name="Beth Ziehmer" userId="c2fe51dc-8d84-48ec-a84b-08db18a2c7f2" providerId="ADAL" clId="{8BA4B326-0816-4C33-93E2-189D175DFFF1}" dt="2024-06-21T19:37:23.902" v="12" actId="20577"/>
          <ac:spMkLst>
            <pc:docMk/>
            <pc:sldMk cId="0" sldId="259"/>
            <ac:spMk id="6153" creationId="{3182D8F0-8C4C-329B-B7A7-82DEECA23E99}"/>
          </ac:spMkLst>
        </pc:spChg>
      </pc:sldChg>
      <pc:sldChg chg="modSp mod">
        <pc:chgData name="Beth Ziehmer" userId="c2fe51dc-8d84-48ec-a84b-08db18a2c7f2" providerId="ADAL" clId="{8BA4B326-0816-4C33-93E2-189D175DFFF1}" dt="2024-06-21T19:37:34.053" v="16" actId="20577"/>
        <pc:sldMkLst>
          <pc:docMk/>
          <pc:sldMk cId="0" sldId="260"/>
        </pc:sldMkLst>
        <pc:spChg chg="mod">
          <ac:chgData name="Beth Ziehmer" userId="c2fe51dc-8d84-48ec-a84b-08db18a2c7f2" providerId="ADAL" clId="{8BA4B326-0816-4C33-93E2-189D175DFFF1}" dt="2024-06-21T19:37:34.053" v="16" actId="20577"/>
          <ac:spMkLst>
            <pc:docMk/>
            <pc:sldMk cId="0" sldId="260"/>
            <ac:spMk id="7176" creationId="{F81B0DB3-FA31-C55F-E158-C1D594832BF1}"/>
          </ac:spMkLst>
        </pc:spChg>
      </pc:sldChg>
      <pc:sldChg chg="modSp mod">
        <pc:chgData name="Beth Ziehmer" userId="c2fe51dc-8d84-48ec-a84b-08db18a2c7f2" providerId="ADAL" clId="{8BA4B326-0816-4C33-93E2-189D175DFFF1}" dt="2024-06-21T19:37:56.717" v="23" actId="20577"/>
        <pc:sldMkLst>
          <pc:docMk/>
          <pc:sldMk cId="0" sldId="261"/>
        </pc:sldMkLst>
        <pc:spChg chg="mod">
          <ac:chgData name="Beth Ziehmer" userId="c2fe51dc-8d84-48ec-a84b-08db18a2c7f2" providerId="ADAL" clId="{8BA4B326-0816-4C33-93E2-189D175DFFF1}" dt="2024-06-21T19:37:56.717" v="23" actId="20577"/>
          <ac:spMkLst>
            <pc:docMk/>
            <pc:sldMk cId="0" sldId="261"/>
            <ac:spMk id="9224" creationId="{3455423F-A449-3CBA-2B8E-CD39C0C23F7F}"/>
          </ac:spMkLst>
        </pc:spChg>
      </pc:sldChg>
      <pc:sldChg chg="modSp mod">
        <pc:chgData name="Beth Ziehmer" userId="c2fe51dc-8d84-48ec-a84b-08db18a2c7f2" providerId="ADAL" clId="{8BA4B326-0816-4C33-93E2-189D175DFFF1}" dt="2024-06-21T19:38:20.045" v="27" actId="20577"/>
        <pc:sldMkLst>
          <pc:docMk/>
          <pc:sldMk cId="0" sldId="263"/>
        </pc:sldMkLst>
        <pc:spChg chg="mod">
          <ac:chgData name="Beth Ziehmer" userId="c2fe51dc-8d84-48ec-a84b-08db18a2c7f2" providerId="ADAL" clId="{8BA4B326-0816-4C33-93E2-189D175DFFF1}" dt="2024-06-21T19:38:20.045" v="27" actId="20577"/>
          <ac:spMkLst>
            <pc:docMk/>
            <pc:sldMk cId="0" sldId="263"/>
            <ac:spMk id="10247" creationId="{66034015-2DCF-2DD1-9E92-1FADCA892643}"/>
          </ac:spMkLst>
        </pc:spChg>
      </pc:sldChg>
      <pc:sldChg chg="modSp mod">
        <pc:chgData name="Beth Ziehmer" userId="c2fe51dc-8d84-48ec-a84b-08db18a2c7f2" providerId="ADAL" clId="{8BA4B326-0816-4C33-93E2-189D175DFFF1}" dt="2024-06-21T19:38:50.555" v="39" actId="20577"/>
        <pc:sldMkLst>
          <pc:docMk/>
          <pc:sldMk cId="0" sldId="275"/>
        </pc:sldMkLst>
        <pc:spChg chg="mod">
          <ac:chgData name="Beth Ziehmer" userId="c2fe51dc-8d84-48ec-a84b-08db18a2c7f2" providerId="ADAL" clId="{8BA4B326-0816-4C33-93E2-189D175DFFF1}" dt="2024-06-21T19:38:50.555" v="39" actId="20577"/>
          <ac:spMkLst>
            <pc:docMk/>
            <pc:sldMk cId="0" sldId="275"/>
            <ac:spMk id="16391" creationId="{FF14FB31-5D28-D268-3991-A5E97746D2DE}"/>
          </ac:spMkLst>
        </pc:spChg>
      </pc:sldChg>
      <pc:sldChg chg="modSp mod">
        <pc:chgData name="Beth Ziehmer" userId="c2fe51dc-8d84-48ec-a84b-08db18a2c7f2" providerId="ADAL" clId="{8BA4B326-0816-4C33-93E2-189D175DFFF1}" dt="2024-06-21T19:39:54.784" v="58" actId="20577"/>
        <pc:sldMkLst>
          <pc:docMk/>
          <pc:sldMk cId="0" sldId="278"/>
        </pc:sldMkLst>
        <pc:spChg chg="mod">
          <ac:chgData name="Beth Ziehmer" userId="c2fe51dc-8d84-48ec-a84b-08db18a2c7f2" providerId="ADAL" clId="{8BA4B326-0816-4C33-93E2-189D175DFFF1}" dt="2024-06-21T19:39:54.784" v="58" actId="20577"/>
          <ac:spMkLst>
            <pc:docMk/>
            <pc:sldMk cId="0" sldId="278"/>
            <ac:spMk id="23559" creationId="{EDB1B91C-5AAE-69B4-B209-823E39DF5D1D}"/>
          </ac:spMkLst>
        </pc:spChg>
      </pc:sldChg>
      <pc:sldChg chg="modSp mod">
        <pc:chgData name="Beth Ziehmer" userId="c2fe51dc-8d84-48ec-a84b-08db18a2c7f2" providerId="ADAL" clId="{8BA4B326-0816-4C33-93E2-189D175DFFF1}" dt="2024-06-21T19:41:05.035" v="85" actId="20577"/>
        <pc:sldMkLst>
          <pc:docMk/>
          <pc:sldMk cId="0" sldId="279"/>
        </pc:sldMkLst>
        <pc:spChg chg="mod">
          <ac:chgData name="Beth Ziehmer" userId="c2fe51dc-8d84-48ec-a84b-08db18a2c7f2" providerId="ADAL" clId="{8BA4B326-0816-4C33-93E2-189D175DFFF1}" dt="2024-06-21T19:41:05.035" v="85" actId="20577"/>
          <ac:spMkLst>
            <pc:docMk/>
            <pc:sldMk cId="0" sldId="279"/>
            <ac:spMk id="32775" creationId="{97877C23-8C3E-C5DF-33B3-D4C30BE45EE7}"/>
          </ac:spMkLst>
        </pc:spChg>
      </pc:sldChg>
      <pc:sldChg chg="modSp mod">
        <pc:chgData name="Beth Ziehmer" userId="c2fe51dc-8d84-48ec-a84b-08db18a2c7f2" providerId="ADAL" clId="{8BA4B326-0816-4C33-93E2-189D175DFFF1}" dt="2024-06-21T19:41:32.884" v="91" actId="20577"/>
        <pc:sldMkLst>
          <pc:docMk/>
          <pc:sldMk cId="0" sldId="282"/>
        </pc:sldMkLst>
        <pc:spChg chg="mod">
          <ac:chgData name="Beth Ziehmer" userId="c2fe51dc-8d84-48ec-a84b-08db18a2c7f2" providerId="ADAL" clId="{8BA4B326-0816-4C33-93E2-189D175DFFF1}" dt="2024-06-21T19:41:32.884" v="91" actId="20577"/>
          <ac:spMkLst>
            <pc:docMk/>
            <pc:sldMk cId="0" sldId="282"/>
            <ac:spMk id="35847" creationId="{39A825CF-EC6A-A55D-FD7C-58E3D3ED306C}"/>
          </ac:spMkLst>
        </pc:spChg>
      </pc:sldChg>
      <pc:sldChg chg="modSp mod">
        <pc:chgData name="Beth Ziehmer" userId="c2fe51dc-8d84-48ec-a84b-08db18a2c7f2" providerId="ADAL" clId="{8BA4B326-0816-4C33-93E2-189D175DFFF1}" dt="2024-06-21T19:41:37.883" v="93" actId="20577"/>
        <pc:sldMkLst>
          <pc:docMk/>
          <pc:sldMk cId="0" sldId="283"/>
        </pc:sldMkLst>
        <pc:spChg chg="mod">
          <ac:chgData name="Beth Ziehmer" userId="c2fe51dc-8d84-48ec-a84b-08db18a2c7f2" providerId="ADAL" clId="{8BA4B326-0816-4C33-93E2-189D175DFFF1}" dt="2024-06-21T19:41:37.883" v="93" actId="20577"/>
          <ac:spMkLst>
            <pc:docMk/>
            <pc:sldMk cId="0" sldId="283"/>
            <ac:spMk id="36871" creationId="{6A0AA766-76B9-D817-E13E-089D2FF7C54B}"/>
          </ac:spMkLst>
        </pc:spChg>
      </pc:sldChg>
      <pc:sldChg chg="modSp mod">
        <pc:chgData name="Beth Ziehmer" userId="c2fe51dc-8d84-48ec-a84b-08db18a2c7f2" providerId="ADAL" clId="{8BA4B326-0816-4C33-93E2-189D175DFFF1}" dt="2024-06-21T19:41:42.025" v="95" actId="20577"/>
        <pc:sldMkLst>
          <pc:docMk/>
          <pc:sldMk cId="0" sldId="284"/>
        </pc:sldMkLst>
        <pc:spChg chg="mod">
          <ac:chgData name="Beth Ziehmer" userId="c2fe51dc-8d84-48ec-a84b-08db18a2c7f2" providerId="ADAL" clId="{8BA4B326-0816-4C33-93E2-189D175DFFF1}" dt="2024-06-21T19:41:42.025" v="95" actId="20577"/>
          <ac:spMkLst>
            <pc:docMk/>
            <pc:sldMk cId="0" sldId="284"/>
            <ac:spMk id="37895" creationId="{DD5AFDE5-27A3-187A-56AB-B65DDA5E92C1}"/>
          </ac:spMkLst>
        </pc:spChg>
      </pc:sldChg>
      <pc:sldChg chg="modSp mod">
        <pc:chgData name="Beth Ziehmer" userId="c2fe51dc-8d84-48ec-a84b-08db18a2c7f2" providerId="ADAL" clId="{8BA4B326-0816-4C33-93E2-189D175DFFF1}" dt="2024-06-21T19:41:46.915" v="97" actId="20577"/>
        <pc:sldMkLst>
          <pc:docMk/>
          <pc:sldMk cId="0" sldId="285"/>
        </pc:sldMkLst>
        <pc:spChg chg="mod">
          <ac:chgData name="Beth Ziehmer" userId="c2fe51dc-8d84-48ec-a84b-08db18a2c7f2" providerId="ADAL" clId="{8BA4B326-0816-4C33-93E2-189D175DFFF1}" dt="2024-06-21T19:41:46.915" v="97" actId="20577"/>
          <ac:spMkLst>
            <pc:docMk/>
            <pc:sldMk cId="0" sldId="285"/>
            <ac:spMk id="38919" creationId="{50C11A5F-4FD1-E45D-A7BC-9BC1AAE687CE}"/>
          </ac:spMkLst>
        </pc:spChg>
      </pc:sldChg>
      <pc:sldChg chg="modSp mod">
        <pc:chgData name="Beth Ziehmer" userId="c2fe51dc-8d84-48ec-a84b-08db18a2c7f2" providerId="ADAL" clId="{8BA4B326-0816-4C33-93E2-189D175DFFF1}" dt="2024-06-21T19:41:52.731" v="99" actId="20577"/>
        <pc:sldMkLst>
          <pc:docMk/>
          <pc:sldMk cId="0" sldId="286"/>
        </pc:sldMkLst>
        <pc:spChg chg="mod">
          <ac:chgData name="Beth Ziehmer" userId="c2fe51dc-8d84-48ec-a84b-08db18a2c7f2" providerId="ADAL" clId="{8BA4B326-0816-4C33-93E2-189D175DFFF1}" dt="2024-06-21T19:41:52.731" v="99" actId="20577"/>
          <ac:spMkLst>
            <pc:docMk/>
            <pc:sldMk cId="0" sldId="286"/>
            <ac:spMk id="39943" creationId="{6AC1B850-DFF6-B0E1-7BDA-63CC4B4C82E4}"/>
          </ac:spMkLst>
        </pc:spChg>
      </pc:sldChg>
      <pc:sldChg chg="modSp mod">
        <pc:chgData name="Beth Ziehmer" userId="c2fe51dc-8d84-48ec-a84b-08db18a2c7f2" providerId="ADAL" clId="{8BA4B326-0816-4C33-93E2-189D175DFFF1}" dt="2024-06-21T19:42:24.203" v="109" actId="20577"/>
        <pc:sldMkLst>
          <pc:docMk/>
          <pc:sldMk cId="0" sldId="287"/>
        </pc:sldMkLst>
        <pc:spChg chg="mod">
          <ac:chgData name="Beth Ziehmer" userId="c2fe51dc-8d84-48ec-a84b-08db18a2c7f2" providerId="ADAL" clId="{8BA4B326-0816-4C33-93E2-189D175DFFF1}" dt="2024-06-21T19:42:24.203" v="109" actId="20577"/>
          <ac:spMkLst>
            <pc:docMk/>
            <pc:sldMk cId="0" sldId="287"/>
            <ac:spMk id="45063" creationId="{9ED8D92E-83EC-6928-A70D-10D938106157}"/>
          </ac:spMkLst>
        </pc:spChg>
      </pc:sldChg>
      <pc:sldChg chg="modSp mod">
        <pc:chgData name="Beth Ziehmer" userId="c2fe51dc-8d84-48ec-a84b-08db18a2c7f2" providerId="ADAL" clId="{8BA4B326-0816-4C33-93E2-189D175DFFF1}" dt="2024-06-21T19:42:28.541" v="111" actId="20577"/>
        <pc:sldMkLst>
          <pc:docMk/>
          <pc:sldMk cId="0" sldId="288"/>
        </pc:sldMkLst>
        <pc:spChg chg="mod">
          <ac:chgData name="Beth Ziehmer" userId="c2fe51dc-8d84-48ec-a84b-08db18a2c7f2" providerId="ADAL" clId="{8BA4B326-0816-4C33-93E2-189D175DFFF1}" dt="2024-06-21T19:42:28.541" v="111" actId="20577"/>
          <ac:spMkLst>
            <pc:docMk/>
            <pc:sldMk cId="0" sldId="288"/>
            <ac:spMk id="46087" creationId="{30E5F7B2-3780-DCFB-C964-31E15AF46E16}"/>
          </ac:spMkLst>
        </pc:spChg>
      </pc:sldChg>
      <pc:sldChg chg="modSp mod">
        <pc:chgData name="Beth Ziehmer" userId="c2fe51dc-8d84-48ec-a84b-08db18a2c7f2" providerId="ADAL" clId="{8BA4B326-0816-4C33-93E2-189D175DFFF1}" dt="2024-06-21T19:42:33.171" v="113" actId="20577"/>
        <pc:sldMkLst>
          <pc:docMk/>
          <pc:sldMk cId="0" sldId="289"/>
        </pc:sldMkLst>
        <pc:spChg chg="mod">
          <ac:chgData name="Beth Ziehmer" userId="c2fe51dc-8d84-48ec-a84b-08db18a2c7f2" providerId="ADAL" clId="{8BA4B326-0816-4C33-93E2-189D175DFFF1}" dt="2024-06-21T19:42:33.171" v="113" actId="20577"/>
          <ac:spMkLst>
            <pc:docMk/>
            <pc:sldMk cId="0" sldId="289"/>
            <ac:spMk id="47111" creationId="{6E3B74E3-9B64-FF8C-7DEA-A81D2420F76E}"/>
          </ac:spMkLst>
        </pc:spChg>
      </pc:sldChg>
      <pc:sldChg chg="modSp mod">
        <pc:chgData name="Beth Ziehmer" userId="c2fe51dc-8d84-48ec-a84b-08db18a2c7f2" providerId="ADAL" clId="{8BA4B326-0816-4C33-93E2-189D175DFFF1}" dt="2024-06-21T19:42:37.370" v="115" actId="20577"/>
        <pc:sldMkLst>
          <pc:docMk/>
          <pc:sldMk cId="0" sldId="290"/>
        </pc:sldMkLst>
        <pc:spChg chg="mod">
          <ac:chgData name="Beth Ziehmer" userId="c2fe51dc-8d84-48ec-a84b-08db18a2c7f2" providerId="ADAL" clId="{8BA4B326-0816-4C33-93E2-189D175DFFF1}" dt="2024-06-21T19:42:37.370" v="115" actId="20577"/>
          <ac:spMkLst>
            <pc:docMk/>
            <pc:sldMk cId="0" sldId="290"/>
            <ac:spMk id="48135" creationId="{FBF045DA-EA94-F6D9-A7CD-ECC50BA7D23C}"/>
          </ac:spMkLst>
        </pc:spChg>
      </pc:sldChg>
      <pc:sldChg chg="modSp mod">
        <pc:chgData name="Beth Ziehmer" userId="c2fe51dc-8d84-48ec-a84b-08db18a2c7f2" providerId="ADAL" clId="{8BA4B326-0816-4C33-93E2-189D175DFFF1}" dt="2024-06-21T19:42:41.706" v="117" actId="20577"/>
        <pc:sldMkLst>
          <pc:docMk/>
          <pc:sldMk cId="0" sldId="291"/>
        </pc:sldMkLst>
        <pc:spChg chg="mod">
          <ac:chgData name="Beth Ziehmer" userId="c2fe51dc-8d84-48ec-a84b-08db18a2c7f2" providerId="ADAL" clId="{8BA4B326-0816-4C33-93E2-189D175DFFF1}" dt="2024-06-21T19:42:41.706" v="117" actId="20577"/>
          <ac:spMkLst>
            <pc:docMk/>
            <pc:sldMk cId="0" sldId="291"/>
            <ac:spMk id="49160" creationId="{A92E41F8-D2A9-21D4-C24E-750692CC3137}"/>
          </ac:spMkLst>
        </pc:spChg>
      </pc:sldChg>
      <pc:sldChg chg="modSp mod">
        <pc:chgData name="Beth Ziehmer" userId="c2fe51dc-8d84-48ec-a84b-08db18a2c7f2" providerId="ADAL" clId="{8BA4B326-0816-4C33-93E2-189D175DFFF1}" dt="2024-06-21T19:42:45.958" v="119" actId="20577"/>
        <pc:sldMkLst>
          <pc:docMk/>
          <pc:sldMk cId="0" sldId="292"/>
        </pc:sldMkLst>
        <pc:spChg chg="mod">
          <ac:chgData name="Beth Ziehmer" userId="c2fe51dc-8d84-48ec-a84b-08db18a2c7f2" providerId="ADAL" clId="{8BA4B326-0816-4C33-93E2-189D175DFFF1}" dt="2024-06-21T19:42:45.958" v="119" actId="20577"/>
          <ac:spMkLst>
            <pc:docMk/>
            <pc:sldMk cId="0" sldId="292"/>
            <ac:spMk id="50183" creationId="{CAE92DC5-0C82-EB99-A561-C21E8D575290}"/>
          </ac:spMkLst>
        </pc:spChg>
      </pc:sldChg>
      <pc:sldChg chg="modSp mod">
        <pc:chgData name="Beth Ziehmer" userId="c2fe51dc-8d84-48ec-a84b-08db18a2c7f2" providerId="ADAL" clId="{8BA4B326-0816-4C33-93E2-189D175DFFF1}" dt="2024-06-21T19:42:51.020" v="121" actId="20577"/>
        <pc:sldMkLst>
          <pc:docMk/>
          <pc:sldMk cId="0" sldId="293"/>
        </pc:sldMkLst>
        <pc:spChg chg="mod">
          <ac:chgData name="Beth Ziehmer" userId="c2fe51dc-8d84-48ec-a84b-08db18a2c7f2" providerId="ADAL" clId="{8BA4B326-0816-4C33-93E2-189D175DFFF1}" dt="2024-06-21T19:42:51.020" v="121" actId="20577"/>
          <ac:spMkLst>
            <pc:docMk/>
            <pc:sldMk cId="0" sldId="293"/>
            <ac:spMk id="51207" creationId="{FF84681D-9C4D-76D0-1CF2-A87B755ED3BF}"/>
          </ac:spMkLst>
        </pc:spChg>
      </pc:sldChg>
      <pc:sldChg chg="modSp mod">
        <pc:chgData name="Beth Ziehmer" userId="c2fe51dc-8d84-48ec-a84b-08db18a2c7f2" providerId="ADAL" clId="{8BA4B326-0816-4C33-93E2-189D175DFFF1}" dt="2024-06-21T19:42:55.243" v="123" actId="20577"/>
        <pc:sldMkLst>
          <pc:docMk/>
          <pc:sldMk cId="0" sldId="294"/>
        </pc:sldMkLst>
        <pc:spChg chg="mod">
          <ac:chgData name="Beth Ziehmer" userId="c2fe51dc-8d84-48ec-a84b-08db18a2c7f2" providerId="ADAL" clId="{8BA4B326-0816-4C33-93E2-189D175DFFF1}" dt="2024-06-21T19:42:55.243" v="123" actId="20577"/>
          <ac:spMkLst>
            <pc:docMk/>
            <pc:sldMk cId="0" sldId="294"/>
            <ac:spMk id="52231" creationId="{55270896-4534-3FE6-E1AC-76AA7229E6B0}"/>
          </ac:spMkLst>
        </pc:spChg>
      </pc:sldChg>
      <pc:sldChg chg="modSp mod">
        <pc:chgData name="Beth Ziehmer" userId="c2fe51dc-8d84-48ec-a84b-08db18a2c7f2" providerId="ADAL" clId="{8BA4B326-0816-4C33-93E2-189D175DFFF1}" dt="2024-06-21T19:40:10.742" v="68" actId="20577"/>
        <pc:sldMkLst>
          <pc:docMk/>
          <pc:sldMk cId="0" sldId="295"/>
        </pc:sldMkLst>
        <pc:spChg chg="mod">
          <ac:chgData name="Beth Ziehmer" userId="c2fe51dc-8d84-48ec-a84b-08db18a2c7f2" providerId="ADAL" clId="{8BA4B326-0816-4C33-93E2-189D175DFFF1}" dt="2024-06-21T19:40:10.742" v="68" actId="20577"/>
          <ac:spMkLst>
            <pc:docMk/>
            <pc:sldMk cId="0" sldId="295"/>
            <ac:spMk id="25608" creationId="{695C77E4-1F73-8BE4-EFFE-DDE90573C692}"/>
          </ac:spMkLst>
        </pc:spChg>
      </pc:sldChg>
      <pc:sldChg chg="modSp mod">
        <pc:chgData name="Beth Ziehmer" userId="c2fe51dc-8d84-48ec-a84b-08db18a2c7f2" providerId="ADAL" clId="{8BA4B326-0816-4C33-93E2-189D175DFFF1}" dt="2024-06-21T19:40:19.691" v="72" actId="20577"/>
        <pc:sldMkLst>
          <pc:docMk/>
          <pc:sldMk cId="0" sldId="296"/>
        </pc:sldMkLst>
        <pc:spChg chg="mod">
          <ac:chgData name="Beth Ziehmer" userId="c2fe51dc-8d84-48ec-a84b-08db18a2c7f2" providerId="ADAL" clId="{8BA4B326-0816-4C33-93E2-189D175DFFF1}" dt="2024-06-21T19:40:19.691" v="72" actId="20577"/>
          <ac:spMkLst>
            <pc:docMk/>
            <pc:sldMk cId="0" sldId="296"/>
            <ac:spMk id="27655" creationId="{8F7D60BA-9B09-471F-A28D-9DCBDB955BC0}"/>
          </ac:spMkLst>
        </pc:spChg>
      </pc:sldChg>
      <pc:sldChg chg="modSp mod">
        <pc:chgData name="Beth Ziehmer" userId="c2fe51dc-8d84-48ec-a84b-08db18a2c7f2" providerId="ADAL" clId="{8BA4B326-0816-4C33-93E2-189D175DFFF1}" dt="2024-06-21T19:39:16.858" v="43" actId="20577"/>
        <pc:sldMkLst>
          <pc:docMk/>
          <pc:sldMk cId="0" sldId="299"/>
        </pc:sldMkLst>
        <pc:spChg chg="mod">
          <ac:chgData name="Beth Ziehmer" userId="c2fe51dc-8d84-48ec-a84b-08db18a2c7f2" providerId="ADAL" clId="{8BA4B326-0816-4C33-93E2-189D175DFFF1}" dt="2024-06-21T19:39:16.858" v="43" actId="20577"/>
          <ac:spMkLst>
            <pc:docMk/>
            <pc:sldMk cId="0" sldId="299"/>
            <ac:spMk id="17415" creationId="{EFF36D70-EE2E-5261-5F6C-5ABCE526AF64}"/>
          </ac:spMkLst>
        </pc:spChg>
      </pc:sldChg>
      <pc:sldChg chg="modSp mod">
        <pc:chgData name="Beth Ziehmer" userId="c2fe51dc-8d84-48ec-a84b-08db18a2c7f2" providerId="ADAL" clId="{8BA4B326-0816-4C33-93E2-189D175DFFF1}" dt="2024-06-21T19:38:35.195" v="33" actId="20577"/>
        <pc:sldMkLst>
          <pc:docMk/>
          <pc:sldMk cId="0" sldId="303"/>
        </pc:sldMkLst>
        <pc:spChg chg="mod">
          <ac:chgData name="Beth Ziehmer" userId="c2fe51dc-8d84-48ec-a84b-08db18a2c7f2" providerId="ADAL" clId="{8BA4B326-0816-4C33-93E2-189D175DFFF1}" dt="2024-06-21T19:38:35.195" v="33" actId="20577"/>
          <ac:spMkLst>
            <pc:docMk/>
            <pc:sldMk cId="0" sldId="303"/>
            <ac:spMk id="13319" creationId="{73259E53-3A85-284A-4DF0-E921012CC9C6}"/>
          </ac:spMkLst>
        </pc:spChg>
      </pc:sldChg>
      <pc:sldChg chg="modSp mod">
        <pc:chgData name="Beth Ziehmer" userId="c2fe51dc-8d84-48ec-a84b-08db18a2c7f2" providerId="ADAL" clId="{8BA4B326-0816-4C33-93E2-189D175DFFF1}" dt="2024-06-21T19:37:46.137" v="21" actId="20577"/>
        <pc:sldMkLst>
          <pc:docMk/>
          <pc:sldMk cId="0" sldId="313"/>
        </pc:sldMkLst>
        <pc:spChg chg="mod">
          <ac:chgData name="Beth Ziehmer" userId="c2fe51dc-8d84-48ec-a84b-08db18a2c7f2" providerId="ADAL" clId="{8BA4B326-0816-4C33-93E2-189D175DFFF1}" dt="2024-06-21T19:37:46.137" v="21" actId="20577"/>
          <ac:spMkLst>
            <pc:docMk/>
            <pc:sldMk cId="0" sldId="313"/>
            <ac:spMk id="8199" creationId="{2F1E557E-76C8-D6D9-634A-E2BF84B844FF}"/>
          </ac:spMkLst>
        </pc:spChg>
      </pc:sldChg>
      <pc:sldChg chg="modSp mod">
        <pc:chgData name="Beth Ziehmer" userId="c2fe51dc-8d84-48ec-a84b-08db18a2c7f2" providerId="ADAL" clId="{8BA4B326-0816-4C33-93E2-189D175DFFF1}" dt="2024-06-21T19:38:24.029" v="29" actId="20577"/>
        <pc:sldMkLst>
          <pc:docMk/>
          <pc:sldMk cId="0" sldId="321"/>
        </pc:sldMkLst>
        <pc:spChg chg="mod">
          <ac:chgData name="Beth Ziehmer" userId="c2fe51dc-8d84-48ec-a84b-08db18a2c7f2" providerId="ADAL" clId="{8BA4B326-0816-4C33-93E2-189D175DFFF1}" dt="2024-06-21T19:38:24.029" v="29" actId="20577"/>
          <ac:spMkLst>
            <pc:docMk/>
            <pc:sldMk cId="0" sldId="321"/>
            <ac:spMk id="11271" creationId="{45E1D1B5-8C08-D036-76EF-CD6B7FA2C336}"/>
          </ac:spMkLst>
        </pc:spChg>
      </pc:sldChg>
      <pc:sldChg chg="modSp mod">
        <pc:chgData name="Beth Ziehmer" userId="c2fe51dc-8d84-48ec-a84b-08db18a2c7f2" providerId="ADAL" clId="{8BA4B326-0816-4C33-93E2-189D175DFFF1}" dt="2024-06-21T19:38:29.179" v="31" actId="20577"/>
        <pc:sldMkLst>
          <pc:docMk/>
          <pc:sldMk cId="0" sldId="322"/>
        </pc:sldMkLst>
        <pc:spChg chg="mod">
          <ac:chgData name="Beth Ziehmer" userId="c2fe51dc-8d84-48ec-a84b-08db18a2c7f2" providerId="ADAL" clId="{8BA4B326-0816-4C33-93E2-189D175DFFF1}" dt="2024-06-21T19:38:29.179" v="31" actId="20577"/>
          <ac:spMkLst>
            <pc:docMk/>
            <pc:sldMk cId="0" sldId="322"/>
            <ac:spMk id="12295" creationId="{2D193BF0-2D15-22AC-86CE-F6C7D0A06CBD}"/>
          </ac:spMkLst>
        </pc:spChg>
      </pc:sldChg>
      <pc:sldChg chg="modSp mod">
        <pc:chgData name="Beth Ziehmer" userId="c2fe51dc-8d84-48ec-a84b-08db18a2c7f2" providerId="ADAL" clId="{8BA4B326-0816-4C33-93E2-189D175DFFF1}" dt="2024-06-21T19:38:39.553" v="35" actId="20577"/>
        <pc:sldMkLst>
          <pc:docMk/>
          <pc:sldMk cId="0" sldId="325"/>
        </pc:sldMkLst>
        <pc:spChg chg="mod">
          <ac:chgData name="Beth Ziehmer" userId="c2fe51dc-8d84-48ec-a84b-08db18a2c7f2" providerId="ADAL" clId="{8BA4B326-0816-4C33-93E2-189D175DFFF1}" dt="2024-06-21T19:38:39.553" v="35" actId="20577"/>
          <ac:spMkLst>
            <pc:docMk/>
            <pc:sldMk cId="0" sldId="325"/>
            <ac:spMk id="14343" creationId="{65055664-2841-E293-8F2E-C323131AF0F6}"/>
          </ac:spMkLst>
        </pc:spChg>
      </pc:sldChg>
      <pc:sldChg chg="modSp mod">
        <pc:chgData name="Beth Ziehmer" userId="c2fe51dc-8d84-48ec-a84b-08db18a2c7f2" providerId="ADAL" clId="{8BA4B326-0816-4C33-93E2-189D175DFFF1}" dt="2024-06-21T19:38:44.075" v="37" actId="20577"/>
        <pc:sldMkLst>
          <pc:docMk/>
          <pc:sldMk cId="0" sldId="326"/>
        </pc:sldMkLst>
        <pc:spChg chg="mod">
          <ac:chgData name="Beth Ziehmer" userId="c2fe51dc-8d84-48ec-a84b-08db18a2c7f2" providerId="ADAL" clId="{8BA4B326-0816-4C33-93E2-189D175DFFF1}" dt="2024-06-21T19:38:44.075" v="37" actId="20577"/>
          <ac:spMkLst>
            <pc:docMk/>
            <pc:sldMk cId="0" sldId="326"/>
            <ac:spMk id="15367" creationId="{8245B2A0-6660-4430-13D5-97C36F243542}"/>
          </ac:spMkLst>
        </pc:spChg>
      </pc:sldChg>
      <pc:sldChg chg="modSp mod">
        <pc:chgData name="Beth Ziehmer" userId="c2fe51dc-8d84-48ec-a84b-08db18a2c7f2" providerId="ADAL" clId="{8BA4B326-0816-4C33-93E2-189D175DFFF1}" dt="2024-06-21T19:39:20.460" v="45" actId="20577"/>
        <pc:sldMkLst>
          <pc:docMk/>
          <pc:sldMk cId="0" sldId="327"/>
        </pc:sldMkLst>
        <pc:spChg chg="mod">
          <ac:chgData name="Beth Ziehmer" userId="c2fe51dc-8d84-48ec-a84b-08db18a2c7f2" providerId="ADAL" clId="{8BA4B326-0816-4C33-93E2-189D175DFFF1}" dt="2024-06-21T19:39:20.460" v="45" actId="20577"/>
          <ac:spMkLst>
            <pc:docMk/>
            <pc:sldMk cId="0" sldId="327"/>
            <ac:spMk id="18439" creationId="{13ED3DCD-8964-8E6D-5E1A-E2792E26D093}"/>
          </ac:spMkLst>
        </pc:spChg>
      </pc:sldChg>
      <pc:sldChg chg="modSp mod">
        <pc:chgData name="Beth Ziehmer" userId="c2fe51dc-8d84-48ec-a84b-08db18a2c7f2" providerId="ADAL" clId="{8BA4B326-0816-4C33-93E2-189D175DFFF1}" dt="2024-06-21T19:39:43.860" v="54" actId="20577"/>
        <pc:sldMkLst>
          <pc:docMk/>
          <pc:sldMk cId="0" sldId="329"/>
        </pc:sldMkLst>
        <pc:spChg chg="mod">
          <ac:chgData name="Beth Ziehmer" userId="c2fe51dc-8d84-48ec-a84b-08db18a2c7f2" providerId="ADAL" clId="{8BA4B326-0816-4C33-93E2-189D175DFFF1}" dt="2024-06-21T19:39:43.860" v="54" actId="20577"/>
          <ac:spMkLst>
            <pc:docMk/>
            <pc:sldMk cId="0" sldId="329"/>
            <ac:spMk id="21557" creationId="{B9F5D074-8097-6F2B-F0FA-305AB69F2214}"/>
          </ac:spMkLst>
        </pc:spChg>
      </pc:sldChg>
      <pc:sldChg chg="modSp mod">
        <pc:chgData name="Beth Ziehmer" userId="c2fe51dc-8d84-48ec-a84b-08db18a2c7f2" providerId="ADAL" clId="{8BA4B326-0816-4C33-93E2-189D175DFFF1}" dt="2024-06-21T19:39:49.844" v="56" actId="20577"/>
        <pc:sldMkLst>
          <pc:docMk/>
          <pc:sldMk cId="0" sldId="330"/>
        </pc:sldMkLst>
        <pc:spChg chg="mod">
          <ac:chgData name="Beth Ziehmer" userId="c2fe51dc-8d84-48ec-a84b-08db18a2c7f2" providerId="ADAL" clId="{8BA4B326-0816-4C33-93E2-189D175DFFF1}" dt="2024-06-21T19:39:49.844" v="56" actId="20577"/>
          <ac:spMkLst>
            <pc:docMk/>
            <pc:sldMk cId="0" sldId="330"/>
            <ac:spMk id="22536" creationId="{B792696C-5B05-55FE-1BA4-84D0636B57C9}"/>
          </ac:spMkLst>
        </pc:spChg>
      </pc:sldChg>
      <pc:sldChg chg="modSp mod">
        <pc:chgData name="Beth Ziehmer" userId="c2fe51dc-8d84-48ec-a84b-08db18a2c7f2" providerId="ADAL" clId="{8BA4B326-0816-4C33-93E2-189D175DFFF1}" dt="2024-06-21T19:40:33.637" v="79" actId="20577"/>
        <pc:sldMkLst>
          <pc:docMk/>
          <pc:sldMk cId="0" sldId="331"/>
        </pc:sldMkLst>
        <pc:spChg chg="mod">
          <ac:chgData name="Beth Ziehmer" userId="c2fe51dc-8d84-48ec-a84b-08db18a2c7f2" providerId="ADAL" clId="{8BA4B326-0816-4C33-93E2-189D175DFFF1}" dt="2024-06-21T19:40:33.637" v="79" actId="20577"/>
          <ac:spMkLst>
            <pc:docMk/>
            <pc:sldMk cId="0" sldId="331"/>
            <ac:spMk id="29703" creationId="{FC817EBB-20DB-3EBD-838D-E07EFC120192}"/>
          </ac:spMkLst>
        </pc:spChg>
      </pc:sldChg>
      <pc:sldChg chg="modSp mod">
        <pc:chgData name="Beth Ziehmer" userId="c2fe51dc-8d84-48ec-a84b-08db18a2c7f2" providerId="ADAL" clId="{8BA4B326-0816-4C33-93E2-189D175DFFF1}" dt="2024-06-21T19:40:04.082" v="66" actId="20577"/>
        <pc:sldMkLst>
          <pc:docMk/>
          <pc:sldMk cId="0" sldId="332"/>
        </pc:sldMkLst>
        <pc:spChg chg="mod">
          <ac:chgData name="Beth Ziehmer" userId="c2fe51dc-8d84-48ec-a84b-08db18a2c7f2" providerId="ADAL" clId="{8BA4B326-0816-4C33-93E2-189D175DFFF1}" dt="2024-06-21T19:40:04.082" v="66" actId="20577"/>
          <ac:spMkLst>
            <pc:docMk/>
            <pc:sldMk cId="0" sldId="332"/>
            <ac:spMk id="24584" creationId="{D9655186-7F43-BECF-3FE0-FF078ACC545A}"/>
          </ac:spMkLst>
        </pc:spChg>
      </pc:sldChg>
      <pc:sldChg chg="modSp mod">
        <pc:chgData name="Beth Ziehmer" userId="c2fe51dc-8d84-48ec-a84b-08db18a2c7f2" providerId="ADAL" clId="{8BA4B326-0816-4C33-93E2-189D175DFFF1}" dt="2024-06-21T19:40:16.415" v="70" actId="20577"/>
        <pc:sldMkLst>
          <pc:docMk/>
          <pc:sldMk cId="0" sldId="333"/>
        </pc:sldMkLst>
        <pc:spChg chg="mod">
          <ac:chgData name="Beth Ziehmer" userId="c2fe51dc-8d84-48ec-a84b-08db18a2c7f2" providerId="ADAL" clId="{8BA4B326-0816-4C33-93E2-189D175DFFF1}" dt="2024-06-21T19:40:16.415" v="70" actId="20577"/>
          <ac:spMkLst>
            <pc:docMk/>
            <pc:sldMk cId="0" sldId="333"/>
            <ac:spMk id="26631" creationId="{BE4B6A46-7F9E-F3C0-D446-0C6A3FB4F9E2}"/>
          </ac:spMkLst>
        </pc:spChg>
      </pc:sldChg>
      <pc:sldChg chg="modSp mod">
        <pc:chgData name="Beth Ziehmer" userId="c2fe51dc-8d84-48ec-a84b-08db18a2c7f2" providerId="ADAL" clId="{8BA4B326-0816-4C33-93E2-189D175DFFF1}" dt="2024-06-21T19:40:23.621" v="74" actId="20577"/>
        <pc:sldMkLst>
          <pc:docMk/>
          <pc:sldMk cId="0" sldId="334"/>
        </pc:sldMkLst>
        <pc:spChg chg="mod">
          <ac:chgData name="Beth Ziehmer" userId="c2fe51dc-8d84-48ec-a84b-08db18a2c7f2" providerId="ADAL" clId="{8BA4B326-0816-4C33-93E2-189D175DFFF1}" dt="2024-06-21T19:40:23.621" v="74" actId="20577"/>
          <ac:spMkLst>
            <pc:docMk/>
            <pc:sldMk cId="0" sldId="334"/>
            <ac:spMk id="28679" creationId="{30679A9D-5314-74BC-C35B-3D21B6C2576C}"/>
          </ac:spMkLst>
        </pc:spChg>
      </pc:sldChg>
      <pc:sldChg chg="modSp mod">
        <pc:chgData name="Beth Ziehmer" userId="c2fe51dc-8d84-48ec-a84b-08db18a2c7f2" providerId="ADAL" clId="{8BA4B326-0816-4C33-93E2-189D175DFFF1}" dt="2024-06-21T19:40:52.873" v="81" actId="20577"/>
        <pc:sldMkLst>
          <pc:docMk/>
          <pc:sldMk cId="0" sldId="335"/>
        </pc:sldMkLst>
        <pc:spChg chg="mod">
          <ac:chgData name="Beth Ziehmer" userId="c2fe51dc-8d84-48ec-a84b-08db18a2c7f2" providerId="ADAL" clId="{8BA4B326-0816-4C33-93E2-189D175DFFF1}" dt="2024-06-21T19:40:52.873" v="81" actId="20577"/>
          <ac:spMkLst>
            <pc:docMk/>
            <pc:sldMk cId="0" sldId="335"/>
            <ac:spMk id="30746" creationId="{E54BB05C-AB7A-A57B-49CE-3D13263B50FE}"/>
          </ac:spMkLst>
        </pc:spChg>
      </pc:sldChg>
      <pc:sldChg chg="modSp mod">
        <pc:chgData name="Beth Ziehmer" userId="c2fe51dc-8d84-48ec-a84b-08db18a2c7f2" providerId="ADAL" clId="{8BA4B326-0816-4C33-93E2-189D175DFFF1}" dt="2024-06-21T19:40:59.836" v="83" actId="20577"/>
        <pc:sldMkLst>
          <pc:docMk/>
          <pc:sldMk cId="0" sldId="336"/>
        </pc:sldMkLst>
        <pc:spChg chg="mod">
          <ac:chgData name="Beth Ziehmer" userId="c2fe51dc-8d84-48ec-a84b-08db18a2c7f2" providerId="ADAL" clId="{8BA4B326-0816-4C33-93E2-189D175DFFF1}" dt="2024-06-21T19:40:59.836" v="83" actId="20577"/>
          <ac:spMkLst>
            <pc:docMk/>
            <pc:sldMk cId="0" sldId="336"/>
            <ac:spMk id="31785" creationId="{49FFFFDB-169C-759F-E745-0C3B985B384A}"/>
          </ac:spMkLst>
        </pc:spChg>
      </pc:sldChg>
      <pc:sldChg chg="modSp mod">
        <pc:chgData name="Beth Ziehmer" userId="c2fe51dc-8d84-48ec-a84b-08db18a2c7f2" providerId="ADAL" clId="{8BA4B326-0816-4C33-93E2-189D175DFFF1}" dt="2024-06-21T19:41:13.499" v="87" actId="20577"/>
        <pc:sldMkLst>
          <pc:docMk/>
          <pc:sldMk cId="0" sldId="338"/>
        </pc:sldMkLst>
        <pc:spChg chg="mod">
          <ac:chgData name="Beth Ziehmer" userId="c2fe51dc-8d84-48ec-a84b-08db18a2c7f2" providerId="ADAL" clId="{8BA4B326-0816-4C33-93E2-189D175DFFF1}" dt="2024-06-21T19:41:13.499" v="87" actId="20577"/>
          <ac:spMkLst>
            <pc:docMk/>
            <pc:sldMk cId="0" sldId="338"/>
            <ac:spMk id="33799" creationId="{4A2B2496-8DEC-C1D3-8060-62939A08A56D}"/>
          </ac:spMkLst>
        </pc:spChg>
      </pc:sldChg>
      <pc:sldChg chg="modSp mod">
        <pc:chgData name="Beth Ziehmer" userId="c2fe51dc-8d84-48ec-a84b-08db18a2c7f2" providerId="ADAL" clId="{8BA4B326-0816-4C33-93E2-189D175DFFF1}" dt="2024-06-21T19:42:01.412" v="101" actId="20577"/>
        <pc:sldMkLst>
          <pc:docMk/>
          <pc:sldMk cId="0" sldId="339"/>
        </pc:sldMkLst>
        <pc:spChg chg="mod">
          <ac:chgData name="Beth Ziehmer" userId="c2fe51dc-8d84-48ec-a84b-08db18a2c7f2" providerId="ADAL" clId="{8BA4B326-0816-4C33-93E2-189D175DFFF1}" dt="2024-06-21T19:42:01.412" v="101" actId="20577"/>
          <ac:spMkLst>
            <pc:docMk/>
            <pc:sldMk cId="0" sldId="339"/>
            <ac:spMk id="40967" creationId="{7AE37DE9-7A60-C1F6-98DA-3683869DEA76}"/>
          </ac:spMkLst>
        </pc:spChg>
      </pc:sldChg>
      <pc:sldChg chg="modSp mod">
        <pc:chgData name="Beth Ziehmer" userId="c2fe51dc-8d84-48ec-a84b-08db18a2c7f2" providerId="ADAL" clId="{8BA4B326-0816-4C33-93E2-189D175DFFF1}" dt="2024-06-21T19:42:13.779" v="105" actId="20577"/>
        <pc:sldMkLst>
          <pc:docMk/>
          <pc:sldMk cId="0" sldId="340"/>
        </pc:sldMkLst>
        <pc:spChg chg="mod">
          <ac:chgData name="Beth Ziehmer" userId="c2fe51dc-8d84-48ec-a84b-08db18a2c7f2" providerId="ADAL" clId="{8BA4B326-0816-4C33-93E2-189D175DFFF1}" dt="2024-06-21T19:42:13.779" v="105" actId="20577"/>
          <ac:spMkLst>
            <pc:docMk/>
            <pc:sldMk cId="0" sldId="340"/>
            <ac:spMk id="43015" creationId="{4FF6FE51-52C2-A743-E5F5-5E7C28AFEF82}"/>
          </ac:spMkLst>
        </pc:spChg>
      </pc:sldChg>
      <pc:sldChg chg="modSp mod">
        <pc:chgData name="Beth Ziehmer" userId="c2fe51dc-8d84-48ec-a84b-08db18a2c7f2" providerId="ADAL" clId="{8BA4B326-0816-4C33-93E2-189D175DFFF1}" dt="2024-06-21T19:42:18.531" v="107" actId="20577"/>
        <pc:sldMkLst>
          <pc:docMk/>
          <pc:sldMk cId="0" sldId="341"/>
        </pc:sldMkLst>
        <pc:spChg chg="mod">
          <ac:chgData name="Beth Ziehmer" userId="c2fe51dc-8d84-48ec-a84b-08db18a2c7f2" providerId="ADAL" clId="{8BA4B326-0816-4C33-93E2-189D175DFFF1}" dt="2024-06-21T19:42:18.531" v="107" actId="20577"/>
          <ac:spMkLst>
            <pc:docMk/>
            <pc:sldMk cId="0" sldId="341"/>
            <ac:spMk id="44039" creationId="{A56A20E2-217B-99CD-F495-9DDA53C26BD4}"/>
          </ac:spMkLst>
        </pc:spChg>
      </pc:sldChg>
      <pc:sldChg chg="modSp mod">
        <pc:chgData name="Beth Ziehmer" userId="c2fe51dc-8d84-48ec-a84b-08db18a2c7f2" providerId="ADAL" clId="{8BA4B326-0816-4C33-93E2-189D175DFFF1}" dt="2024-06-21T19:39:38.156" v="52" actId="20577"/>
        <pc:sldMkLst>
          <pc:docMk/>
          <pc:sldMk cId="0" sldId="342"/>
        </pc:sldMkLst>
        <pc:spChg chg="mod">
          <ac:chgData name="Beth Ziehmer" userId="c2fe51dc-8d84-48ec-a84b-08db18a2c7f2" providerId="ADAL" clId="{8BA4B326-0816-4C33-93E2-189D175DFFF1}" dt="2024-06-21T19:39:38.156" v="52" actId="20577"/>
          <ac:spMkLst>
            <pc:docMk/>
            <pc:sldMk cId="0" sldId="342"/>
            <ac:spMk id="20570" creationId="{49E538C8-E826-362E-74A2-B2E3556412AF}"/>
          </ac:spMkLst>
        </pc:spChg>
      </pc:sldChg>
      <pc:sldChg chg="modSp mod">
        <pc:chgData name="Beth Ziehmer" userId="c2fe51dc-8d84-48ec-a84b-08db18a2c7f2" providerId="ADAL" clId="{8BA4B326-0816-4C33-93E2-189D175DFFF1}" dt="2024-06-21T19:41:22.736" v="89" actId="20577"/>
        <pc:sldMkLst>
          <pc:docMk/>
          <pc:sldMk cId="0" sldId="343"/>
        </pc:sldMkLst>
        <pc:spChg chg="mod">
          <ac:chgData name="Beth Ziehmer" userId="c2fe51dc-8d84-48ec-a84b-08db18a2c7f2" providerId="ADAL" clId="{8BA4B326-0816-4C33-93E2-189D175DFFF1}" dt="2024-06-21T19:41:22.736" v="89" actId="20577"/>
          <ac:spMkLst>
            <pc:docMk/>
            <pc:sldMk cId="0" sldId="343"/>
            <ac:spMk id="34824" creationId="{AC1F45BF-7D30-36EF-2F81-2A8854C3FE53}"/>
          </ac:spMkLst>
        </pc:spChg>
      </pc:sldChg>
      <pc:sldChg chg="modSp mod">
        <pc:chgData name="Beth Ziehmer" userId="c2fe51dc-8d84-48ec-a84b-08db18a2c7f2" providerId="ADAL" clId="{8BA4B326-0816-4C33-93E2-189D175DFFF1}" dt="2024-06-21T19:39:29.980" v="49" actId="20577"/>
        <pc:sldMkLst>
          <pc:docMk/>
          <pc:sldMk cId="0" sldId="344"/>
        </pc:sldMkLst>
        <pc:spChg chg="mod">
          <ac:chgData name="Beth Ziehmer" userId="c2fe51dc-8d84-48ec-a84b-08db18a2c7f2" providerId="ADAL" clId="{8BA4B326-0816-4C33-93E2-189D175DFFF1}" dt="2024-06-21T19:39:29.980" v="49" actId="20577"/>
          <ac:spMkLst>
            <pc:docMk/>
            <pc:sldMk cId="0" sldId="344"/>
            <ac:spMk id="19463" creationId="{FAA08DA2-17E8-E6BE-D7F1-1473EE478321}"/>
          </ac:spMkLst>
        </pc:spChg>
      </pc:sldChg>
      <pc:sldChg chg="modSp mod">
        <pc:chgData name="Beth Ziehmer" userId="c2fe51dc-8d84-48ec-a84b-08db18a2c7f2" providerId="ADAL" clId="{8BA4B326-0816-4C33-93E2-189D175DFFF1}" dt="2024-06-21T19:42:08.299" v="103" actId="20577"/>
        <pc:sldMkLst>
          <pc:docMk/>
          <pc:sldMk cId="0" sldId="345"/>
        </pc:sldMkLst>
        <pc:spChg chg="mod">
          <ac:chgData name="Beth Ziehmer" userId="c2fe51dc-8d84-48ec-a84b-08db18a2c7f2" providerId="ADAL" clId="{8BA4B326-0816-4C33-93E2-189D175DFFF1}" dt="2024-06-21T19:42:08.299" v="103" actId="20577"/>
          <ac:spMkLst>
            <pc:docMk/>
            <pc:sldMk cId="0" sldId="345"/>
            <ac:spMk id="41991" creationId="{D7C345D6-5719-33EC-BEEF-687B5369E5E5}"/>
          </ac:spMkLst>
        </pc:spChg>
      </pc:sldChg>
      <pc:sldMasterChg chg="modSldLayout">
        <pc:chgData name="Beth Ziehmer" userId="c2fe51dc-8d84-48ec-a84b-08db18a2c7f2" providerId="ADAL" clId="{8BA4B326-0816-4C33-93E2-189D175DFFF1}" dt="2024-06-21T19:38:05.848" v="25" actId="20577"/>
        <pc:sldMasterMkLst>
          <pc:docMk/>
          <pc:sldMasterMk cId="0" sldId="2147483648"/>
        </pc:sldMasterMkLst>
        <pc:sldLayoutChg chg="modSp mod">
          <pc:chgData name="Beth Ziehmer" userId="c2fe51dc-8d84-48ec-a84b-08db18a2c7f2" providerId="ADAL" clId="{8BA4B326-0816-4C33-93E2-189D175DFFF1}" dt="2024-06-21T19:38:05.848" v="25" actId="20577"/>
          <pc:sldLayoutMkLst>
            <pc:docMk/>
            <pc:sldMasterMk cId="0" sldId="2147483648"/>
            <pc:sldLayoutMk cId="2039780675" sldId="2147483731"/>
          </pc:sldLayoutMkLst>
          <pc:spChg chg="mod">
            <ac:chgData name="Beth Ziehmer" userId="c2fe51dc-8d84-48ec-a84b-08db18a2c7f2" providerId="ADAL" clId="{8BA4B326-0816-4C33-93E2-189D175DFFF1}" dt="2024-06-21T19:38:05.848" v="25" actId="20577"/>
            <ac:spMkLst>
              <pc:docMk/>
              <pc:sldMasterMk cId="0" sldId="2147483648"/>
              <pc:sldLayoutMk cId="2039780675" sldId="2147483731"/>
              <ac:spMk id="6" creationId="{C4C163B0-E95F-C50B-7A7E-42040761B4BB}"/>
            </ac:spMkLst>
          </pc:spChg>
        </pc:sldLayoutChg>
      </pc:sldMasterChg>
    </pc:docChg>
  </pc:docChgLst>
</pc:chgInfo>
</file>

<file path=ppt/diagrams/_rels/data22.xml.rels><?xml version="1.0" encoding="UTF-8" standalone="yes"?>
<Relationships xmlns="http://schemas.openxmlformats.org/package/2006/relationships"><Relationship Id="rId1" Type="http://schemas.openxmlformats.org/officeDocument/2006/relationships/hyperlink" Target="http://www.americorps.gov/" TargetMode="External"/></Relationships>
</file>

<file path=ppt/diagrams/_rels/data25.xml.rels><?xml version="1.0" encoding="UTF-8" standalone="yes"?>
<Relationships xmlns="http://schemas.openxmlformats.org/package/2006/relationships"><Relationship Id="rId1" Type="http://schemas.openxmlformats.org/officeDocument/2006/relationships/hyperlink" Target="https://studentaid.gov/" TargetMode="External"/></Relationships>
</file>

<file path=ppt/diagrams/_rels/data26.xml.rels><?xml version="1.0" encoding="UTF-8" standalone="yes"?>
<Relationships xmlns="http://schemas.openxmlformats.org/package/2006/relationships"><Relationship Id="rId1" Type="http://schemas.openxmlformats.org/officeDocument/2006/relationships/hyperlink" Target="https://studentaid.gov/feedback-ombudsman" TargetMode="External"/></Relationships>
</file>

<file path=ppt/diagrams/_rels/drawing22.xml.rels><?xml version="1.0" encoding="UTF-8" standalone="yes"?>
<Relationships xmlns="http://schemas.openxmlformats.org/package/2006/relationships"><Relationship Id="rId1" Type="http://schemas.openxmlformats.org/officeDocument/2006/relationships/hyperlink" Target="http://www.americorps.gov/" TargetMode="External"/></Relationships>
</file>

<file path=ppt/diagrams/_rels/drawing25.xml.rels><?xml version="1.0" encoding="UTF-8" standalone="yes"?>
<Relationships xmlns="http://schemas.openxmlformats.org/package/2006/relationships"><Relationship Id="rId1" Type="http://schemas.openxmlformats.org/officeDocument/2006/relationships/hyperlink" Target="https://studentaid.gov/" TargetMode="External"/></Relationships>
</file>

<file path=ppt/diagrams/_rels/drawing26.xml.rels><?xml version="1.0" encoding="UTF-8" standalone="yes"?>
<Relationships xmlns="http://schemas.openxmlformats.org/package/2006/relationships"><Relationship Id="rId1" Type="http://schemas.openxmlformats.org/officeDocument/2006/relationships/hyperlink" Target="https://studentaid.gov/feedback-ombudsman"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C2ED79-74F7-4686-B19F-47726C5D492D}"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n-US"/>
        </a:p>
      </dgm:t>
    </dgm:pt>
    <dgm:pt modelId="{7D7264CE-F5FE-4552-A4B5-3ECCF0983058}">
      <dgm:prSet/>
      <dgm:spPr/>
      <dgm:t>
        <a:bodyPr/>
        <a:lstStyle/>
        <a:p>
          <a:r>
            <a:rPr lang="en-US" altLang="en-US" dirty="0"/>
            <a:t>Direct Subsidized Loans</a:t>
          </a:r>
        </a:p>
      </dgm:t>
    </dgm:pt>
    <dgm:pt modelId="{E322517E-D833-4BC0-A96F-5DF01B59C7D2}" type="parTrans" cxnId="{CDE8C788-54C2-4755-9383-4B6E7EA32726}">
      <dgm:prSet/>
      <dgm:spPr/>
      <dgm:t>
        <a:bodyPr/>
        <a:lstStyle/>
        <a:p>
          <a:endParaRPr lang="en-US"/>
        </a:p>
      </dgm:t>
    </dgm:pt>
    <dgm:pt modelId="{D7CB7078-C10D-4551-9242-6FF734DEADB2}" type="sibTrans" cxnId="{CDE8C788-54C2-4755-9383-4B6E7EA32726}">
      <dgm:prSet/>
      <dgm:spPr/>
      <dgm:t>
        <a:bodyPr/>
        <a:lstStyle/>
        <a:p>
          <a:endParaRPr lang="en-US"/>
        </a:p>
      </dgm:t>
    </dgm:pt>
    <dgm:pt modelId="{160A4C85-DC80-44C7-85B6-B9550278A6EF}">
      <dgm:prSet/>
      <dgm:spPr/>
      <dgm:t>
        <a:bodyPr/>
        <a:lstStyle/>
        <a:p>
          <a:r>
            <a:rPr lang="en-US" altLang="en-US" dirty="0"/>
            <a:t>Direct Unsubsidized Loans</a:t>
          </a:r>
        </a:p>
      </dgm:t>
    </dgm:pt>
    <dgm:pt modelId="{E7590CF5-0327-48D9-97C3-9C769714AAF5}" type="parTrans" cxnId="{B08A5F77-C6C1-41EC-A927-C6B7FE6B7BF7}">
      <dgm:prSet/>
      <dgm:spPr/>
      <dgm:t>
        <a:bodyPr/>
        <a:lstStyle/>
        <a:p>
          <a:endParaRPr lang="en-US"/>
        </a:p>
      </dgm:t>
    </dgm:pt>
    <dgm:pt modelId="{D9F0973C-D445-435A-A9F9-1AF5E6CE0B18}" type="sibTrans" cxnId="{B08A5F77-C6C1-41EC-A927-C6B7FE6B7BF7}">
      <dgm:prSet/>
      <dgm:spPr/>
      <dgm:t>
        <a:bodyPr/>
        <a:lstStyle/>
        <a:p>
          <a:endParaRPr lang="en-US"/>
        </a:p>
      </dgm:t>
    </dgm:pt>
    <dgm:pt modelId="{1DB91D5C-1CB3-46E0-ADBD-150AF19010D9}" type="pres">
      <dgm:prSet presAssocID="{2EC2ED79-74F7-4686-B19F-47726C5D492D}" presName="diagram" presStyleCnt="0">
        <dgm:presLayoutVars>
          <dgm:dir/>
          <dgm:resizeHandles val="exact"/>
        </dgm:presLayoutVars>
      </dgm:prSet>
      <dgm:spPr/>
    </dgm:pt>
    <dgm:pt modelId="{BE275B63-36E9-4022-91C3-5AB6DC89BEF6}" type="pres">
      <dgm:prSet presAssocID="{7D7264CE-F5FE-4552-A4B5-3ECCF0983058}" presName="node" presStyleLbl="node1" presStyleIdx="0" presStyleCnt="2" custLinFactNeighborX="-45086" custLinFactNeighborY="6229">
        <dgm:presLayoutVars>
          <dgm:bulletEnabled val="1"/>
        </dgm:presLayoutVars>
      </dgm:prSet>
      <dgm:spPr/>
    </dgm:pt>
    <dgm:pt modelId="{47DF2014-DB2A-4B8B-9926-5E6BFE2B4291}" type="pres">
      <dgm:prSet presAssocID="{D7CB7078-C10D-4551-9242-6FF734DEADB2}" presName="sibTrans" presStyleCnt="0"/>
      <dgm:spPr/>
    </dgm:pt>
    <dgm:pt modelId="{C5ECF034-9C6B-4D29-9FB5-C8DB1DC0425F}" type="pres">
      <dgm:prSet presAssocID="{160A4C85-DC80-44C7-85B6-B9550278A6EF}" presName="node" presStyleLbl="node1" presStyleIdx="1" presStyleCnt="2" custLinFactNeighborX="-2975" custLinFactNeighborY="5451">
        <dgm:presLayoutVars>
          <dgm:bulletEnabled val="1"/>
        </dgm:presLayoutVars>
      </dgm:prSet>
      <dgm:spPr/>
    </dgm:pt>
  </dgm:ptLst>
  <dgm:cxnLst>
    <dgm:cxn modelId="{B4C7DC53-C324-4583-A958-D54C3C23B7AE}" type="presOf" srcId="{7D7264CE-F5FE-4552-A4B5-3ECCF0983058}" destId="{BE275B63-36E9-4022-91C3-5AB6DC89BEF6}" srcOrd="0" destOrd="0" presId="urn:microsoft.com/office/officeart/2005/8/layout/default"/>
    <dgm:cxn modelId="{B08A5F77-C6C1-41EC-A927-C6B7FE6B7BF7}" srcId="{2EC2ED79-74F7-4686-B19F-47726C5D492D}" destId="{160A4C85-DC80-44C7-85B6-B9550278A6EF}" srcOrd="1" destOrd="0" parTransId="{E7590CF5-0327-48D9-97C3-9C769714AAF5}" sibTransId="{D9F0973C-D445-435A-A9F9-1AF5E6CE0B18}"/>
    <dgm:cxn modelId="{1B6BCA80-FF58-426C-B6D3-7DFAEB6D27A0}" type="presOf" srcId="{2EC2ED79-74F7-4686-B19F-47726C5D492D}" destId="{1DB91D5C-1CB3-46E0-ADBD-150AF19010D9}" srcOrd="0" destOrd="0" presId="urn:microsoft.com/office/officeart/2005/8/layout/default"/>
    <dgm:cxn modelId="{C9B43187-07B1-425A-A02C-1ACB8A39B66A}" type="presOf" srcId="{160A4C85-DC80-44C7-85B6-B9550278A6EF}" destId="{C5ECF034-9C6B-4D29-9FB5-C8DB1DC0425F}" srcOrd="0" destOrd="0" presId="urn:microsoft.com/office/officeart/2005/8/layout/default"/>
    <dgm:cxn modelId="{CDE8C788-54C2-4755-9383-4B6E7EA32726}" srcId="{2EC2ED79-74F7-4686-B19F-47726C5D492D}" destId="{7D7264CE-F5FE-4552-A4B5-3ECCF0983058}" srcOrd="0" destOrd="0" parTransId="{E322517E-D833-4BC0-A96F-5DF01B59C7D2}" sibTransId="{D7CB7078-C10D-4551-9242-6FF734DEADB2}"/>
    <dgm:cxn modelId="{53BD2D9A-FE1A-45FD-A2CE-CE3B87E9CCDB}" type="presParOf" srcId="{1DB91D5C-1CB3-46E0-ADBD-150AF19010D9}" destId="{BE275B63-36E9-4022-91C3-5AB6DC89BEF6}" srcOrd="0" destOrd="0" presId="urn:microsoft.com/office/officeart/2005/8/layout/default"/>
    <dgm:cxn modelId="{970F2C6C-05AD-4BE3-8CE7-F7E91498A3EF}" type="presParOf" srcId="{1DB91D5C-1CB3-46E0-ADBD-150AF19010D9}" destId="{47DF2014-DB2A-4B8B-9926-5E6BFE2B4291}" srcOrd="1" destOrd="0" presId="urn:microsoft.com/office/officeart/2005/8/layout/default"/>
    <dgm:cxn modelId="{6FB14D45-668D-4E62-A31E-EC5496696690}" type="presParOf" srcId="{1DB91D5C-1CB3-46E0-ADBD-150AF19010D9}" destId="{C5ECF034-9C6B-4D29-9FB5-C8DB1DC0425F}"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1FFE509-15FA-4716-BACB-080B74B1C266}"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n-US"/>
        </a:p>
      </dgm:t>
    </dgm:pt>
    <dgm:pt modelId="{04EACEBA-0423-489C-AA36-84134A1446CF}">
      <dgm:prSet/>
      <dgm:spPr/>
      <dgm:t>
        <a:bodyPr/>
        <a:lstStyle/>
        <a:p>
          <a:pPr rtl="0"/>
          <a:r>
            <a:rPr lang="en-US" dirty="0"/>
            <a:t>Keep loan records organized</a:t>
          </a:r>
        </a:p>
      </dgm:t>
    </dgm:pt>
    <dgm:pt modelId="{726AB8CF-6550-4096-9EA9-165A4965F7FB}" type="parTrans" cxnId="{FD0DD584-765C-4DE7-9AF2-5D9F1D53CB24}">
      <dgm:prSet/>
      <dgm:spPr/>
      <dgm:t>
        <a:bodyPr/>
        <a:lstStyle/>
        <a:p>
          <a:endParaRPr lang="en-US"/>
        </a:p>
      </dgm:t>
    </dgm:pt>
    <dgm:pt modelId="{E97E31CD-1392-4D46-98A3-8C5C1C5C8227}" type="sibTrans" cxnId="{FD0DD584-765C-4DE7-9AF2-5D9F1D53CB24}">
      <dgm:prSet/>
      <dgm:spPr/>
      <dgm:t>
        <a:bodyPr/>
        <a:lstStyle/>
        <a:p>
          <a:endParaRPr lang="en-US"/>
        </a:p>
      </dgm:t>
    </dgm:pt>
    <dgm:pt modelId="{E735984D-B9C1-47AA-A019-8F233DB6977A}">
      <dgm:prSet/>
      <dgm:spPr/>
      <dgm:t>
        <a:bodyPr/>
        <a:lstStyle/>
        <a:p>
          <a:pPr rtl="0"/>
          <a:r>
            <a:rPr lang="en-US" dirty="0"/>
            <a:t>Keep all papers and correspondence</a:t>
          </a:r>
        </a:p>
      </dgm:t>
    </dgm:pt>
    <dgm:pt modelId="{A90FAC2A-933E-4035-BD0E-7CD400B9442A}" type="parTrans" cxnId="{41FF13DE-E4BC-42D0-900A-8D152AE5830D}">
      <dgm:prSet/>
      <dgm:spPr/>
      <dgm:t>
        <a:bodyPr/>
        <a:lstStyle/>
        <a:p>
          <a:endParaRPr lang="en-US"/>
        </a:p>
      </dgm:t>
    </dgm:pt>
    <dgm:pt modelId="{71F256EC-27C8-4CDB-983B-7380767EE430}" type="sibTrans" cxnId="{41FF13DE-E4BC-42D0-900A-8D152AE5830D}">
      <dgm:prSet/>
      <dgm:spPr/>
      <dgm:t>
        <a:bodyPr/>
        <a:lstStyle/>
        <a:p>
          <a:endParaRPr lang="en-US"/>
        </a:p>
      </dgm:t>
    </dgm:pt>
    <dgm:pt modelId="{8CAD5995-34BF-489D-951B-F960DDE87395}">
      <dgm:prSet/>
      <dgm:spPr/>
      <dgm:t>
        <a:bodyPr/>
        <a:lstStyle/>
        <a:p>
          <a:pPr rtl="0"/>
          <a:r>
            <a:rPr lang="en-US" dirty="0"/>
            <a:t>Know the amount of your loan payments</a:t>
          </a:r>
        </a:p>
      </dgm:t>
    </dgm:pt>
    <dgm:pt modelId="{585A2511-2D95-46DF-82C6-80FD2933E876}" type="parTrans" cxnId="{354A014D-E830-4F7E-9404-8C70C46F3271}">
      <dgm:prSet/>
      <dgm:spPr/>
      <dgm:t>
        <a:bodyPr/>
        <a:lstStyle/>
        <a:p>
          <a:endParaRPr lang="en-US"/>
        </a:p>
      </dgm:t>
    </dgm:pt>
    <dgm:pt modelId="{2E07C413-C1AA-4DBB-A872-B98C3F2CC61E}" type="sibTrans" cxnId="{354A014D-E830-4F7E-9404-8C70C46F3271}">
      <dgm:prSet/>
      <dgm:spPr/>
      <dgm:t>
        <a:bodyPr/>
        <a:lstStyle/>
        <a:p>
          <a:endParaRPr lang="en-US"/>
        </a:p>
      </dgm:t>
    </dgm:pt>
    <dgm:pt modelId="{8474DFF2-CD40-4ADD-97B0-DAEA1969809C}">
      <dgm:prSet/>
      <dgm:spPr/>
      <dgm:t>
        <a:bodyPr/>
        <a:lstStyle/>
        <a:p>
          <a:pPr rtl="0"/>
          <a:r>
            <a:rPr lang="en-US" dirty="0"/>
            <a:t>Check about automatic payment withdrawal</a:t>
          </a:r>
        </a:p>
      </dgm:t>
    </dgm:pt>
    <dgm:pt modelId="{BDB0F741-85D5-4740-9685-86D5753AFEE8}" type="parTrans" cxnId="{5163E9AB-093A-4EB2-9B05-6F3709CFE540}">
      <dgm:prSet/>
      <dgm:spPr/>
      <dgm:t>
        <a:bodyPr/>
        <a:lstStyle/>
        <a:p>
          <a:endParaRPr lang="en-US"/>
        </a:p>
      </dgm:t>
    </dgm:pt>
    <dgm:pt modelId="{A92EBC2F-C9BB-4C8D-B22F-9CEC3BE33EC1}" type="sibTrans" cxnId="{5163E9AB-093A-4EB2-9B05-6F3709CFE540}">
      <dgm:prSet/>
      <dgm:spPr/>
      <dgm:t>
        <a:bodyPr/>
        <a:lstStyle/>
        <a:p>
          <a:endParaRPr lang="en-US"/>
        </a:p>
      </dgm:t>
    </dgm:pt>
    <dgm:pt modelId="{C56695EF-632C-4C64-A9EE-C0367AF6581C}" type="pres">
      <dgm:prSet presAssocID="{C1FFE509-15FA-4716-BACB-080B74B1C266}" presName="diagram" presStyleCnt="0">
        <dgm:presLayoutVars>
          <dgm:dir/>
          <dgm:resizeHandles val="exact"/>
        </dgm:presLayoutVars>
      </dgm:prSet>
      <dgm:spPr/>
    </dgm:pt>
    <dgm:pt modelId="{7795D8F4-DFBB-41A8-AF46-AD74CEA7930A}" type="pres">
      <dgm:prSet presAssocID="{04EACEBA-0423-489C-AA36-84134A1446CF}" presName="node" presStyleLbl="node1" presStyleIdx="0" presStyleCnt="4">
        <dgm:presLayoutVars>
          <dgm:bulletEnabled val="1"/>
        </dgm:presLayoutVars>
      </dgm:prSet>
      <dgm:spPr/>
    </dgm:pt>
    <dgm:pt modelId="{7287D6EC-024F-466F-9139-DA2C7C3075FF}" type="pres">
      <dgm:prSet presAssocID="{E97E31CD-1392-4D46-98A3-8C5C1C5C8227}" presName="sibTrans" presStyleCnt="0"/>
      <dgm:spPr/>
    </dgm:pt>
    <dgm:pt modelId="{BD567B3B-7153-4F1D-BFDE-220C1DCA4FC9}" type="pres">
      <dgm:prSet presAssocID="{E735984D-B9C1-47AA-A019-8F233DB6977A}" presName="node" presStyleLbl="node1" presStyleIdx="1" presStyleCnt="4">
        <dgm:presLayoutVars>
          <dgm:bulletEnabled val="1"/>
        </dgm:presLayoutVars>
      </dgm:prSet>
      <dgm:spPr/>
    </dgm:pt>
    <dgm:pt modelId="{5ACB9B3C-EC3A-46DC-8689-F205D358A042}" type="pres">
      <dgm:prSet presAssocID="{71F256EC-27C8-4CDB-983B-7380767EE430}" presName="sibTrans" presStyleCnt="0"/>
      <dgm:spPr/>
    </dgm:pt>
    <dgm:pt modelId="{8C5F0410-C899-463B-9360-05F6E2D14A61}" type="pres">
      <dgm:prSet presAssocID="{8CAD5995-34BF-489D-951B-F960DDE87395}" presName="node" presStyleLbl="node1" presStyleIdx="2" presStyleCnt="4">
        <dgm:presLayoutVars>
          <dgm:bulletEnabled val="1"/>
        </dgm:presLayoutVars>
      </dgm:prSet>
      <dgm:spPr/>
    </dgm:pt>
    <dgm:pt modelId="{3328E8D7-4E20-4B01-9E79-C5DB4675B543}" type="pres">
      <dgm:prSet presAssocID="{2E07C413-C1AA-4DBB-A872-B98C3F2CC61E}" presName="sibTrans" presStyleCnt="0"/>
      <dgm:spPr/>
    </dgm:pt>
    <dgm:pt modelId="{D62DD57A-A1B3-4E14-86A1-6E1C9DAD88D1}" type="pres">
      <dgm:prSet presAssocID="{8474DFF2-CD40-4ADD-97B0-DAEA1969809C}" presName="node" presStyleLbl="node1" presStyleIdx="3" presStyleCnt="4">
        <dgm:presLayoutVars>
          <dgm:bulletEnabled val="1"/>
        </dgm:presLayoutVars>
      </dgm:prSet>
      <dgm:spPr/>
    </dgm:pt>
  </dgm:ptLst>
  <dgm:cxnLst>
    <dgm:cxn modelId="{48892E03-B218-4E19-A272-6B7DD34B8D8F}" type="presOf" srcId="{C1FFE509-15FA-4716-BACB-080B74B1C266}" destId="{C56695EF-632C-4C64-A9EE-C0367AF6581C}" srcOrd="0" destOrd="0" presId="urn:microsoft.com/office/officeart/2005/8/layout/default"/>
    <dgm:cxn modelId="{354A014D-E830-4F7E-9404-8C70C46F3271}" srcId="{C1FFE509-15FA-4716-BACB-080B74B1C266}" destId="{8CAD5995-34BF-489D-951B-F960DDE87395}" srcOrd="2" destOrd="0" parTransId="{585A2511-2D95-46DF-82C6-80FD2933E876}" sibTransId="{2E07C413-C1AA-4DBB-A872-B98C3F2CC61E}"/>
    <dgm:cxn modelId="{90ADDC75-1B02-447D-B8B7-F7948944CA94}" type="presOf" srcId="{04EACEBA-0423-489C-AA36-84134A1446CF}" destId="{7795D8F4-DFBB-41A8-AF46-AD74CEA7930A}" srcOrd="0" destOrd="0" presId="urn:microsoft.com/office/officeart/2005/8/layout/default"/>
    <dgm:cxn modelId="{13A10B57-F040-48D2-89B3-A3AD22B9B132}" type="presOf" srcId="{E735984D-B9C1-47AA-A019-8F233DB6977A}" destId="{BD567B3B-7153-4F1D-BFDE-220C1DCA4FC9}" srcOrd="0" destOrd="0" presId="urn:microsoft.com/office/officeart/2005/8/layout/default"/>
    <dgm:cxn modelId="{FD0DD584-765C-4DE7-9AF2-5D9F1D53CB24}" srcId="{C1FFE509-15FA-4716-BACB-080B74B1C266}" destId="{04EACEBA-0423-489C-AA36-84134A1446CF}" srcOrd="0" destOrd="0" parTransId="{726AB8CF-6550-4096-9EA9-165A4965F7FB}" sibTransId="{E97E31CD-1392-4D46-98A3-8C5C1C5C8227}"/>
    <dgm:cxn modelId="{1C5BDF97-AFFE-4552-9DDD-31D21775FB93}" type="presOf" srcId="{8CAD5995-34BF-489D-951B-F960DDE87395}" destId="{8C5F0410-C899-463B-9360-05F6E2D14A61}" srcOrd="0" destOrd="0" presId="urn:microsoft.com/office/officeart/2005/8/layout/default"/>
    <dgm:cxn modelId="{5163E9AB-093A-4EB2-9B05-6F3709CFE540}" srcId="{C1FFE509-15FA-4716-BACB-080B74B1C266}" destId="{8474DFF2-CD40-4ADD-97B0-DAEA1969809C}" srcOrd="3" destOrd="0" parTransId="{BDB0F741-85D5-4740-9685-86D5753AFEE8}" sibTransId="{A92EBC2F-C9BB-4C8D-B22F-9CEC3BE33EC1}"/>
    <dgm:cxn modelId="{0A17F3C9-4C64-4AA6-BFCF-D2F2836DC284}" type="presOf" srcId="{8474DFF2-CD40-4ADD-97B0-DAEA1969809C}" destId="{D62DD57A-A1B3-4E14-86A1-6E1C9DAD88D1}" srcOrd="0" destOrd="0" presId="urn:microsoft.com/office/officeart/2005/8/layout/default"/>
    <dgm:cxn modelId="{41FF13DE-E4BC-42D0-900A-8D152AE5830D}" srcId="{C1FFE509-15FA-4716-BACB-080B74B1C266}" destId="{E735984D-B9C1-47AA-A019-8F233DB6977A}" srcOrd="1" destOrd="0" parTransId="{A90FAC2A-933E-4035-BD0E-7CD400B9442A}" sibTransId="{71F256EC-27C8-4CDB-983B-7380767EE430}"/>
    <dgm:cxn modelId="{90482555-79EB-4CF7-AD66-13DEA1A2223E}" type="presParOf" srcId="{C56695EF-632C-4C64-A9EE-C0367AF6581C}" destId="{7795D8F4-DFBB-41A8-AF46-AD74CEA7930A}" srcOrd="0" destOrd="0" presId="urn:microsoft.com/office/officeart/2005/8/layout/default"/>
    <dgm:cxn modelId="{03FDAE4A-D18C-4F79-87E4-631082EAD23A}" type="presParOf" srcId="{C56695EF-632C-4C64-A9EE-C0367AF6581C}" destId="{7287D6EC-024F-466F-9139-DA2C7C3075FF}" srcOrd="1" destOrd="0" presId="urn:microsoft.com/office/officeart/2005/8/layout/default"/>
    <dgm:cxn modelId="{0F53A06C-FF99-4EBE-B65F-AAED28B673BA}" type="presParOf" srcId="{C56695EF-632C-4C64-A9EE-C0367AF6581C}" destId="{BD567B3B-7153-4F1D-BFDE-220C1DCA4FC9}" srcOrd="2" destOrd="0" presId="urn:microsoft.com/office/officeart/2005/8/layout/default"/>
    <dgm:cxn modelId="{53E9AB25-A5C7-447E-8FCB-C5BDADCF77F5}" type="presParOf" srcId="{C56695EF-632C-4C64-A9EE-C0367AF6581C}" destId="{5ACB9B3C-EC3A-46DC-8689-F205D358A042}" srcOrd="3" destOrd="0" presId="urn:microsoft.com/office/officeart/2005/8/layout/default"/>
    <dgm:cxn modelId="{BFB725B4-8C8C-4EAE-86AD-7BBB1D067686}" type="presParOf" srcId="{C56695EF-632C-4C64-A9EE-C0367AF6581C}" destId="{8C5F0410-C899-463B-9360-05F6E2D14A61}" srcOrd="4" destOrd="0" presId="urn:microsoft.com/office/officeart/2005/8/layout/default"/>
    <dgm:cxn modelId="{467A87AB-8817-4AE3-9DCB-6D9A9B0CEBE2}" type="presParOf" srcId="{C56695EF-632C-4C64-A9EE-C0367AF6581C}" destId="{3328E8D7-4E20-4B01-9E79-C5DB4675B543}" srcOrd="5" destOrd="0" presId="urn:microsoft.com/office/officeart/2005/8/layout/default"/>
    <dgm:cxn modelId="{C66A6CB5-9EE7-4B58-B4DD-4E49FCA687F8}" type="presParOf" srcId="{C56695EF-632C-4C64-A9EE-C0367AF6581C}" destId="{D62DD57A-A1B3-4E14-86A1-6E1C9DAD88D1}"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B19EFF3-60A7-4294-9DAD-DFF34D5ED68F}"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n-US"/>
        </a:p>
      </dgm:t>
    </dgm:pt>
    <dgm:pt modelId="{6CF5410D-0426-4880-AB86-8796BEC3AF60}">
      <dgm:prSet/>
      <dgm:spPr/>
      <dgm:t>
        <a:bodyPr/>
        <a:lstStyle/>
        <a:p>
          <a:pPr algn="ctr" rtl="0"/>
          <a:r>
            <a:rPr lang="en-US"/>
            <a:t>Standard repayment</a:t>
          </a:r>
        </a:p>
      </dgm:t>
    </dgm:pt>
    <dgm:pt modelId="{4C4CADDC-A946-498E-AC3A-73F85C58BF50}" type="parTrans" cxnId="{09A3333A-ED3C-4D97-B10F-D35267952F13}">
      <dgm:prSet/>
      <dgm:spPr/>
      <dgm:t>
        <a:bodyPr/>
        <a:lstStyle/>
        <a:p>
          <a:pPr algn="ctr"/>
          <a:endParaRPr lang="en-US"/>
        </a:p>
      </dgm:t>
    </dgm:pt>
    <dgm:pt modelId="{2BF28313-D5FD-41D0-B8D3-CD65F488F694}" type="sibTrans" cxnId="{09A3333A-ED3C-4D97-B10F-D35267952F13}">
      <dgm:prSet/>
      <dgm:spPr/>
      <dgm:t>
        <a:bodyPr/>
        <a:lstStyle/>
        <a:p>
          <a:pPr algn="ctr"/>
          <a:endParaRPr lang="en-US"/>
        </a:p>
      </dgm:t>
    </dgm:pt>
    <dgm:pt modelId="{AA5F5F95-D0C5-4DD8-869E-934AC9FF41F0}">
      <dgm:prSet/>
      <dgm:spPr/>
      <dgm:t>
        <a:bodyPr/>
        <a:lstStyle/>
        <a:p>
          <a:pPr algn="ctr" rtl="0"/>
          <a:r>
            <a:rPr lang="en-US"/>
            <a:t>Graduated repayment</a:t>
          </a:r>
        </a:p>
      </dgm:t>
    </dgm:pt>
    <dgm:pt modelId="{53BF0A5E-1E9B-4915-A269-3805F24B8878}" type="parTrans" cxnId="{35E431B0-B3FA-47E4-99EE-F0BEF5B1BA6A}">
      <dgm:prSet/>
      <dgm:spPr/>
      <dgm:t>
        <a:bodyPr/>
        <a:lstStyle/>
        <a:p>
          <a:pPr algn="ctr"/>
          <a:endParaRPr lang="en-US"/>
        </a:p>
      </dgm:t>
    </dgm:pt>
    <dgm:pt modelId="{09DBB043-D71F-4B26-BDD8-012F99F88C42}" type="sibTrans" cxnId="{35E431B0-B3FA-47E4-99EE-F0BEF5B1BA6A}">
      <dgm:prSet/>
      <dgm:spPr/>
      <dgm:t>
        <a:bodyPr/>
        <a:lstStyle/>
        <a:p>
          <a:pPr algn="ctr"/>
          <a:endParaRPr lang="en-US"/>
        </a:p>
      </dgm:t>
    </dgm:pt>
    <dgm:pt modelId="{CB5C2E0B-2BB7-44F4-8940-EA3A02DFA6A3}">
      <dgm:prSet/>
      <dgm:spPr/>
      <dgm:t>
        <a:bodyPr/>
        <a:lstStyle/>
        <a:p>
          <a:pPr algn="ctr" rtl="0"/>
          <a:r>
            <a:rPr lang="en-US"/>
            <a:t>Extended repayment</a:t>
          </a:r>
        </a:p>
      </dgm:t>
    </dgm:pt>
    <dgm:pt modelId="{FBE300C1-291D-464C-A11B-EFB5BD39FA3B}" type="parTrans" cxnId="{28C970D0-A988-4ECE-8DF0-9B1C85D0A58C}">
      <dgm:prSet/>
      <dgm:spPr/>
      <dgm:t>
        <a:bodyPr/>
        <a:lstStyle/>
        <a:p>
          <a:pPr algn="ctr"/>
          <a:endParaRPr lang="en-US"/>
        </a:p>
      </dgm:t>
    </dgm:pt>
    <dgm:pt modelId="{74136978-C69A-48F7-9DB1-7652248F60BE}" type="sibTrans" cxnId="{28C970D0-A988-4ECE-8DF0-9B1C85D0A58C}">
      <dgm:prSet/>
      <dgm:spPr/>
      <dgm:t>
        <a:bodyPr/>
        <a:lstStyle/>
        <a:p>
          <a:pPr algn="ctr"/>
          <a:endParaRPr lang="en-US"/>
        </a:p>
      </dgm:t>
    </dgm:pt>
    <dgm:pt modelId="{46780E71-91C5-448D-BF7D-E6111482B3D4}">
      <dgm:prSet/>
      <dgm:spPr/>
      <dgm:t>
        <a:bodyPr/>
        <a:lstStyle/>
        <a:p>
          <a:pPr algn="ctr" rtl="0"/>
          <a:r>
            <a:rPr lang="en-US"/>
            <a:t>Income-contingent repayment</a:t>
          </a:r>
        </a:p>
      </dgm:t>
    </dgm:pt>
    <dgm:pt modelId="{92B16461-5311-4D35-8292-788F4E07FDCA}" type="parTrans" cxnId="{3BC37B32-555E-4DB9-8058-A4F5505FE254}">
      <dgm:prSet/>
      <dgm:spPr/>
      <dgm:t>
        <a:bodyPr/>
        <a:lstStyle/>
        <a:p>
          <a:pPr algn="ctr"/>
          <a:endParaRPr lang="en-US"/>
        </a:p>
      </dgm:t>
    </dgm:pt>
    <dgm:pt modelId="{6B0E6327-9793-4D7A-AAE5-BB809879FD0B}" type="sibTrans" cxnId="{3BC37B32-555E-4DB9-8058-A4F5505FE254}">
      <dgm:prSet/>
      <dgm:spPr/>
      <dgm:t>
        <a:bodyPr/>
        <a:lstStyle/>
        <a:p>
          <a:pPr algn="ctr"/>
          <a:endParaRPr lang="en-US"/>
        </a:p>
      </dgm:t>
    </dgm:pt>
    <dgm:pt modelId="{7D6DCC1A-AE53-45B1-8E45-E0E8D2FE8019}">
      <dgm:prSet/>
      <dgm:spPr/>
      <dgm:t>
        <a:bodyPr/>
        <a:lstStyle/>
        <a:p>
          <a:pPr algn="ctr" rtl="0"/>
          <a:r>
            <a:rPr lang="en-US" dirty="0"/>
            <a:t>Pay as You Earn repayment</a:t>
          </a:r>
        </a:p>
      </dgm:t>
    </dgm:pt>
    <dgm:pt modelId="{693187BA-CF71-4F39-AAD9-D74E8383EB36}" type="parTrans" cxnId="{F2961A15-8F90-46CE-8D50-92AE4A558561}">
      <dgm:prSet/>
      <dgm:spPr/>
      <dgm:t>
        <a:bodyPr/>
        <a:lstStyle/>
        <a:p>
          <a:pPr algn="ctr"/>
          <a:endParaRPr lang="en-US"/>
        </a:p>
      </dgm:t>
    </dgm:pt>
    <dgm:pt modelId="{0A424EE4-D0F7-45BD-8D74-68C170359159}" type="sibTrans" cxnId="{F2961A15-8F90-46CE-8D50-92AE4A558561}">
      <dgm:prSet/>
      <dgm:spPr/>
      <dgm:t>
        <a:bodyPr/>
        <a:lstStyle/>
        <a:p>
          <a:pPr algn="ctr"/>
          <a:endParaRPr lang="en-US"/>
        </a:p>
      </dgm:t>
    </dgm:pt>
    <dgm:pt modelId="{7E323720-3C5C-4969-BA5F-84EFBADCD03A}">
      <dgm:prSet/>
      <dgm:spPr/>
      <dgm:t>
        <a:bodyPr/>
        <a:lstStyle/>
        <a:p>
          <a:pPr algn="ctr" rtl="0"/>
          <a:r>
            <a:rPr lang="en-US"/>
            <a:t>Income-based repayment</a:t>
          </a:r>
        </a:p>
      </dgm:t>
    </dgm:pt>
    <dgm:pt modelId="{BC7B6589-A1C2-404E-BCE0-B2DB35F42C48}" type="parTrans" cxnId="{AFB8C74B-4591-4B57-A654-DF4029630B61}">
      <dgm:prSet/>
      <dgm:spPr/>
      <dgm:t>
        <a:bodyPr/>
        <a:lstStyle/>
        <a:p>
          <a:pPr algn="ctr"/>
          <a:endParaRPr lang="en-US"/>
        </a:p>
      </dgm:t>
    </dgm:pt>
    <dgm:pt modelId="{D2D5397A-B61B-48E5-A764-5205CF1E88BF}" type="sibTrans" cxnId="{AFB8C74B-4591-4B57-A654-DF4029630B61}">
      <dgm:prSet/>
      <dgm:spPr/>
      <dgm:t>
        <a:bodyPr/>
        <a:lstStyle/>
        <a:p>
          <a:pPr algn="ctr"/>
          <a:endParaRPr lang="en-US"/>
        </a:p>
      </dgm:t>
    </dgm:pt>
    <dgm:pt modelId="{EBF920DD-1ED2-46B0-BDD4-EB7511D643FC}">
      <dgm:prSet/>
      <dgm:spPr/>
      <dgm:t>
        <a:bodyPr/>
        <a:lstStyle/>
        <a:p>
          <a:pPr algn="ctr" rtl="0"/>
          <a:r>
            <a:rPr lang="en-US" dirty="0"/>
            <a:t>SAVE repayment</a:t>
          </a:r>
        </a:p>
      </dgm:t>
    </dgm:pt>
    <dgm:pt modelId="{31F28B60-D92D-4FFE-A353-2108F7F4DB7F}" type="parTrans" cxnId="{978193BF-2563-447B-AAC4-4C8137E600CB}">
      <dgm:prSet/>
      <dgm:spPr/>
      <dgm:t>
        <a:bodyPr/>
        <a:lstStyle/>
        <a:p>
          <a:endParaRPr lang="en-US"/>
        </a:p>
      </dgm:t>
    </dgm:pt>
    <dgm:pt modelId="{C168117A-0B5B-4FA5-A27B-634AE8821A98}" type="sibTrans" cxnId="{978193BF-2563-447B-AAC4-4C8137E600CB}">
      <dgm:prSet/>
      <dgm:spPr/>
      <dgm:t>
        <a:bodyPr/>
        <a:lstStyle/>
        <a:p>
          <a:endParaRPr lang="en-US"/>
        </a:p>
      </dgm:t>
    </dgm:pt>
    <dgm:pt modelId="{FF1A619C-3E7B-46EE-8DC6-36AAF8B97DE0}" type="pres">
      <dgm:prSet presAssocID="{7B19EFF3-60A7-4294-9DAD-DFF34D5ED68F}" presName="diagram" presStyleCnt="0">
        <dgm:presLayoutVars>
          <dgm:dir/>
          <dgm:resizeHandles val="exact"/>
        </dgm:presLayoutVars>
      </dgm:prSet>
      <dgm:spPr/>
    </dgm:pt>
    <dgm:pt modelId="{A006B726-A4F4-4CF0-8BD6-F5C6A734DD10}" type="pres">
      <dgm:prSet presAssocID="{6CF5410D-0426-4880-AB86-8796BEC3AF60}" presName="node" presStyleLbl="node1" presStyleIdx="0" presStyleCnt="7">
        <dgm:presLayoutVars>
          <dgm:bulletEnabled val="1"/>
        </dgm:presLayoutVars>
      </dgm:prSet>
      <dgm:spPr/>
    </dgm:pt>
    <dgm:pt modelId="{08BEC8DD-E74E-4510-8C03-178081323C21}" type="pres">
      <dgm:prSet presAssocID="{2BF28313-D5FD-41D0-B8D3-CD65F488F694}" presName="sibTrans" presStyleCnt="0"/>
      <dgm:spPr/>
    </dgm:pt>
    <dgm:pt modelId="{DA017FED-4051-41CB-AF2D-955AFA42467C}" type="pres">
      <dgm:prSet presAssocID="{AA5F5F95-D0C5-4DD8-869E-934AC9FF41F0}" presName="node" presStyleLbl="node1" presStyleIdx="1" presStyleCnt="7">
        <dgm:presLayoutVars>
          <dgm:bulletEnabled val="1"/>
        </dgm:presLayoutVars>
      </dgm:prSet>
      <dgm:spPr/>
    </dgm:pt>
    <dgm:pt modelId="{32487C1E-6D5D-49C6-B6D5-758BFD5A19CE}" type="pres">
      <dgm:prSet presAssocID="{09DBB043-D71F-4B26-BDD8-012F99F88C42}" presName="sibTrans" presStyleCnt="0"/>
      <dgm:spPr/>
    </dgm:pt>
    <dgm:pt modelId="{53BBE740-B7D4-4816-956D-D38F15A2BDF8}" type="pres">
      <dgm:prSet presAssocID="{CB5C2E0B-2BB7-44F4-8940-EA3A02DFA6A3}" presName="node" presStyleLbl="node1" presStyleIdx="2" presStyleCnt="7">
        <dgm:presLayoutVars>
          <dgm:bulletEnabled val="1"/>
        </dgm:presLayoutVars>
      </dgm:prSet>
      <dgm:spPr/>
    </dgm:pt>
    <dgm:pt modelId="{F8DE63EB-E96F-4EA6-BECE-17AEB3F07EE7}" type="pres">
      <dgm:prSet presAssocID="{74136978-C69A-48F7-9DB1-7652248F60BE}" presName="sibTrans" presStyleCnt="0"/>
      <dgm:spPr/>
    </dgm:pt>
    <dgm:pt modelId="{DCA32659-D175-4F54-A24F-FAFFDBAFB338}" type="pres">
      <dgm:prSet presAssocID="{46780E71-91C5-448D-BF7D-E6111482B3D4}" presName="node" presStyleLbl="node1" presStyleIdx="3" presStyleCnt="7">
        <dgm:presLayoutVars>
          <dgm:bulletEnabled val="1"/>
        </dgm:presLayoutVars>
      </dgm:prSet>
      <dgm:spPr/>
    </dgm:pt>
    <dgm:pt modelId="{6027CDD7-D4E7-4BA1-BB67-C01717CABDD3}" type="pres">
      <dgm:prSet presAssocID="{6B0E6327-9793-4D7A-AAE5-BB809879FD0B}" presName="sibTrans" presStyleCnt="0"/>
      <dgm:spPr/>
    </dgm:pt>
    <dgm:pt modelId="{6D07AB5B-3F6F-4F41-B1BA-7A8AA0570CE2}" type="pres">
      <dgm:prSet presAssocID="{7D6DCC1A-AE53-45B1-8E45-E0E8D2FE8019}" presName="node" presStyleLbl="node1" presStyleIdx="4" presStyleCnt="7">
        <dgm:presLayoutVars>
          <dgm:bulletEnabled val="1"/>
        </dgm:presLayoutVars>
      </dgm:prSet>
      <dgm:spPr/>
    </dgm:pt>
    <dgm:pt modelId="{E05AC12C-7968-4CBC-8FDA-33FD7766CF50}" type="pres">
      <dgm:prSet presAssocID="{0A424EE4-D0F7-45BD-8D74-68C170359159}" presName="sibTrans" presStyleCnt="0"/>
      <dgm:spPr/>
    </dgm:pt>
    <dgm:pt modelId="{91C4C16C-A732-4162-8EAF-CE94E1D4177F}" type="pres">
      <dgm:prSet presAssocID="{EBF920DD-1ED2-46B0-BDD4-EB7511D643FC}" presName="node" presStyleLbl="node1" presStyleIdx="5" presStyleCnt="7">
        <dgm:presLayoutVars>
          <dgm:bulletEnabled val="1"/>
        </dgm:presLayoutVars>
      </dgm:prSet>
      <dgm:spPr/>
    </dgm:pt>
    <dgm:pt modelId="{2EE8C374-5A61-44E6-B630-D5948197BE79}" type="pres">
      <dgm:prSet presAssocID="{C168117A-0B5B-4FA5-A27B-634AE8821A98}" presName="sibTrans" presStyleCnt="0"/>
      <dgm:spPr/>
    </dgm:pt>
    <dgm:pt modelId="{9B3AD0D3-D20B-4DF9-835C-AFEC9843B67A}" type="pres">
      <dgm:prSet presAssocID="{7E323720-3C5C-4969-BA5F-84EFBADCD03A}" presName="node" presStyleLbl="node1" presStyleIdx="6" presStyleCnt="7">
        <dgm:presLayoutVars>
          <dgm:bulletEnabled val="1"/>
        </dgm:presLayoutVars>
      </dgm:prSet>
      <dgm:spPr/>
    </dgm:pt>
  </dgm:ptLst>
  <dgm:cxnLst>
    <dgm:cxn modelId="{F2961A15-8F90-46CE-8D50-92AE4A558561}" srcId="{7B19EFF3-60A7-4294-9DAD-DFF34D5ED68F}" destId="{7D6DCC1A-AE53-45B1-8E45-E0E8D2FE8019}" srcOrd="4" destOrd="0" parTransId="{693187BA-CF71-4F39-AAD9-D74E8383EB36}" sibTransId="{0A424EE4-D0F7-45BD-8D74-68C170359159}"/>
    <dgm:cxn modelId="{3BC37B32-555E-4DB9-8058-A4F5505FE254}" srcId="{7B19EFF3-60A7-4294-9DAD-DFF34D5ED68F}" destId="{46780E71-91C5-448D-BF7D-E6111482B3D4}" srcOrd="3" destOrd="0" parTransId="{92B16461-5311-4D35-8292-788F4E07FDCA}" sibTransId="{6B0E6327-9793-4D7A-AAE5-BB809879FD0B}"/>
    <dgm:cxn modelId="{09A3333A-ED3C-4D97-B10F-D35267952F13}" srcId="{7B19EFF3-60A7-4294-9DAD-DFF34D5ED68F}" destId="{6CF5410D-0426-4880-AB86-8796BEC3AF60}" srcOrd="0" destOrd="0" parTransId="{4C4CADDC-A946-498E-AC3A-73F85C58BF50}" sibTransId="{2BF28313-D5FD-41D0-B8D3-CD65F488F694}"/>
    <dgm:cxn modelId="{B36AC460-29BD-491F-873A-F10133BB5592}" type="presOf" srcId="{CB5C2E0B-2BB7-44F4-8940-EA3A02DFA6A3}" destId="{53BBE740-B7D4-4816-956D-D38F15A2BDF8}" srcOrd="0" destOrd="0" presId="urn:microsoft.com/office/officeart/2005/8/layout/default"/>
    <dgm:cxn modelId="{0A7CBC49-9B7D-4601-81CB-49852F0489C4}" type="presOf" srcId="{EBF920DD-1ED2-46B0-BDD4-EB7511D643FC}" destId="{91C4C16C-A732-4162-8EAF-CE94E1D4177F}" srcOrd="0" destOrd="0" presId="urn:microsoft.com/office/officeart/2005/8/layout/default"/>
    <dgm:cxn modelId="{AFB8C74B-4591-4B57-A654-DF4029630B61}" srcId="{7B19EFF3-60A7-4294-9DAD-DFF34D5ED68F}" destId="{7E323720-3C5C-4969-BA5F-84EFBADCD03A}" srcOrd="6" destOrd="0" parTransId="{BC7B6589-A1C2-404E-BCE0-B2DB35F42C48}" sibTransId="{D2D5397A-B61B-48E5-A764-5205CF1E88BF}"/>
    <dgm:cxn modelId="{75668B56-2133-4165-BFFC-2C3DA16C9EA2}" type="presOf" srcId="{AA5F5F95-D0C5-4DD8-869E-934AC9FF41F0}" destId="{DA017FED-4051-41CB-AF2D-955AFA42467C}" srcOrd="0" destOrd="0" presId="urn:microsoft.com/office/officeart/2005/8/layout/default"/>
    <dgm:cxn modelId="{82BCC686-9FAF-41C1-8E86-39F22C886224}" type="presOf" srcId="{7E323720-3C5C-4969-BA5F-84EFBADCD03A}" destId="{9B3AD0D3-D20B-4DF9-835C-AFEC9843B67A}" srcOrd="0" destOrd="0" presId="urn:microsoft.com/office/officeart/2005/8/layout/default"/>
    <dgm:cxn modelId="{35E431B0-B3FA-47E4-99EE-F0BEF5B1BA6A}" srcId="{7B19EFF3-60A7-4294-9DAD-DFF34D5ED68F}" destId="{AA5F5F95-D0C5-4DD8-869E-934AC9FF41F0}" srcOrd="1" destOrd="0" parTransId="{53BF0A5E-1E9B-4915-A269-3805F24B8878}" sibTransId="{09DBB043-D71F-4B26-BDD8-012F99F88C42}"/>
    <dgm:cxn modelId="{D32F23BD-E137-46D7-A804-CA18A27C6687}" type="presOf" srcId="{6CF5410D-0426-4880-AB86-8796BEC3AF60}" destId="{A006B726-A4F4-4CF0-8BD6-F5C6A734DD10}" srcOrd="0" destOrd="0" presId="urn:microsoft.com/office/officeart/2005/8/layout/default"/>
    <dgm:cxn modelId="{884B42BE-7D81-4C38-B72D-F0172272DB36}" type="presOf" srcId="{7B19EFF3-60A7-4294-9DAD-DFF34D5ED68F}" destId="{FF1A619C-3E7B-46EE-8DC6-36AAF8B97DE0}" srcOrd="0" destOrd="0" presId="urn:microsoft.com/office/officeart/2005/8/layout/default"/>
    <dgm:cxn modelId="{978193BF-2563-447B-AAC4-4C8137E600CB}" srcId="{7B19EFF3-60A7-4294-9DAD-DFF34D5ED68F}" destId="{EBF920DD-1ED2-46B0-BDD4-EB7511D643FC}" srcOrd="5" destOrd="0" parTransId="{31F28B60-D92D-4FFE-A353-2108F7F4DB7F}" sibTransId="{C168117A-0B5B-4FA5-A27B-634AE8821A98}"/>
    <dgm:cxn modelId="{2AC74CCF-8751-40D5-974A-4BDABD5B2D01}" type="presOf" srcId="{46780E71-91C5-448D-BF7D-E6111482B3D4}" destId="{DCA32659-D175-4F54-A24F-FAFFDBAFB338}" srcOrd="0" destOrd="0" presId="urn:microsoft.com/office/officeart/2005/8/layout/default"/>
    <dgm:cxn modelId="{28C970D0-A988-4ECE-8DF0-9B1C85D0A58C}" srcId="{7B19EFF3-60A7-4294-9DAD-DFF34D5ED68F}" destId="{CB5C2E0B-2BB7-44F4-8940-EA3A02DFA6A3}" srcOrd="2" destOrd="0" parTransId="{FBE300C1-291D-464C-A11B-EFB5BD39FA3B}" sibTransId="{74136978-C69A-48F7-9DB1-7652248F60BE}"/>
    <dgm:cxn modelId="{43198DFD-2F64-41E2-91D0-62825E254653}" type="presOf" srcId="{7D6DCC1A-AE53-45B1-8E45-E0E8D2FE8019}" destId="{6D07AB5B-3F6F-4F41-B1BA-7A8AA0570CE2}" srcOrd="0" destOrd="0" presId="urn:microsoft.com/office/officeart/2005/8/layout/default"/>
    <dgm:cxn modelId="{EA4A3986-07F4-4843-BA5F-C4AA585466DE}" type="presParOf" srcId="{FF1A619C-3E7B-46EE-8DC6-36AAF8B97DE0}" destId="{A006B726-A4F4-4CF0-8BD6-F5C6A734DD10}" srcOrd="0" destOrd="0" presId="urn:microsoft.com/office/officeart/2005/8/layout/default"/>
    <dgm:cxn modelId="{3AEAA01F-6230-4F31-8D84-C2709FF108E6}" type="presParOf" srcId="{FF1A619C-3E7B-46EE-8DC6-36AAF8B97DE0}" destId="{08BEC8DD-E74E-4510-8C03-178081323C21}" srcOrd="1" destOrd="0" presId="urn:microsoft.com/office/officeart/2005/8/layout/default"/>
    <dgm:cxn modelId="{B42CDBE4-3910-4624-9AE7-B7FC7E20CA9D}" type="presParOf" srcId="{FF1A619C-3E7B-46EE-8DC6-36AAF8B97DE0}" destId="{DA017FED-4051-41CB-AF2D-955AFA42467C}" srcOrd="2" destOrd="0" presId="urn:microsoft.com/office/officeart/2005/8/layout/default"/>
    <dgm:cxn modelId="{6166F34B-08B4-4EFD-91FD-C6634049EB66}" type="presParOf" srcId="{FF1A619C-3E7B-46EE-8DC6-36AAF8B97DE0}" destId="{32487C1E-6D5D-49C6-B6D5-758BFD5A19CE}" srcOrd="3" destOrd="0" presId="urn:microsoft.com/office/officeart/2005/8/layout/default"/>
    <dgm:cxn modelId="{58730CFC-AD2A-4493-BC28-2DE373C387B2}" type="presParOf" srcId="{FF1A619C-3E7B-46EE-8DC6-36AAF8B97DE0}" destId="{53BBE740-B7D4-4816-956D-D38F15A2BDF8}" srcOrd="4" destOrd="0" presId="urn:microsoft.com/office/officeart/2005/8/layout/default"/>
    <dgm:cxn modelId="{76017823-6ED1-4184-810A-0786C559E266}" type="presParOf" srcId="{FF1A619C-3E7B-46EE-8DC6-36AAF8B97DE0}" destId="{F8DE63EB-E96F-4EA6-BECE-17AEB3F07EE7}" srcOrd="5" destOrd="0" presId="urn:microsoft.com/office/officeart/2005/8/layout/default"/>
    <dgm:cxn modelId="{E57C9F9B-637E-4F16-827C-3DE57F76178E}" type="presParOf" srcId="{FF1A619C-3E7B-46EE-8DC6-36AAF8B97DE0}" destId="{DCA32659-D175-4F54-A24F-FAFFDBAFB338}" srcOrd="6" destOrd="0" presId="urn:microsoft.com/office/officeart/2005/8/layout/default"/>
    <dgm:cxn modelId="{5491437A-64C9-4ADD-9F7C-6EC05EEACF8B}" type="presParOf" srcId="{FF1A619C-3E7B-46EE-8DC6-36AAF8B97DE0}" destId="{6027CDD7-D4E7-4BA1-BB67-C01717CABDD3}" srcOrd="7" destOrd="0" presId="urn:microsoft.com/office/officeart/2005/8/layout/default"/>
    <dgm:cxn modelId="{40255DD7-7328-441F-B3FB-3FF900997F5A}" type="presParOf" srcId="{FF1A619C-3E7B-46EE-8DC6-36AAF8B97DE0}" destId="{6D07AB5B-3F6F-4F41-B1BA-7A8AA0570CE2}" srcOrd="8" destOrd="0" presId="urn:microsoft.com/office/officeart/2005/8/layout/default"/>
    <dgm:cxn modelId="{E00239B7-5E6A-4FCA-B53D-A1C20CD55D4E}" type="presParOf" srcId="{FF1A619C-3E7B-46EE-8DC6-36AAF8B97DE0}" destId="{E05AC12C-7968-4CBC-8FDA-33FD7766CF50}" srcOrd="9" destOrd="0" presId="urn:microsoft.com/office/officeart/2005/8/layout/default"/>
    <dgm:cxn modelId="{FAB87BBD-5ACF-49EC-9FAB-0D5815BB53DC}" type="presParOf" srcId="{FF1A619C-3E7B-46EE-8DC6-36AAF8B97DE0}" destId="{91C4C16C-A732-4162-8EAF-CE94E1D4177F}" srcOrd="10" destOrd="0" presId="urn:microsoft.com/office/officeart/2005/8/layout/default"/>
    <dgm:cxn modelId="{801974A6-99D4-454D-9CF6-54ECB570ED35}" type="presParOf" srcId="{FF1A619C-3E7B-46EE-8DC6-36AAF8B97DE0}" destId="{2EE8C374-5A61-44E6-B630-D5948197BE79}" srcOrd="11" destOrd="0" presId="urn:microsoft.com/office/officeart/2005/8/layout/default"/>
    <dgm:cxn modelId="{7479EA57-9E66-4C51-8575-9F8C7DF9EFE9}" type="presParOf" srcId="{FF1A619C-3E7B-46EE-8DC6-36AAF8B97DE0}" destId="{9B3AD0D3-D20B-4DF9-835C-AFEC9843B67A}"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F79636F-7584-4AF6-A306-09187502932F}" type="doc">
      <dgm:prSet loTypeId="urn:microsoft.com/office/officeart/2005/8/layout/hList1" loCatId="list" qsTypeId="urn:microsoft.com/office/officeart/2005/8/quickstyle/simple5" qsCatId="simple" csTypeId="urn:microsoft.com/office/officeart/2005/8/colors/accent1_2" csCatId="accent1" phldr="1"/>
      <dgm:spPr/>
      <dgm:t>
        <a:bodyPr/>
        <a:lstStyle/>
        <a:p>
          <a:endParaRPr lang="en-US"/>
        </a:p>
      </dgm:t>
    </dgm:pt>
    <dgm:pt modelId="{41F451DA-B822-4EED-A465-5298AA490733}">
      <dgm:prSet/>
      <dgm:spPr/>
      <dgm:t>
        <a:bodyPr/>
        <a:lstStyle/>
        <a:p>
          <a:pPr rtl="0"/>
          <a:r>
            <a:rPr lang="en-US" b="1"/>
            <a:t>Standard</a:t>
          </a:r>
          <a:endParaRPr lang="en-US"/>
        </a:p>
      </dgm:t>
    </dgm:pt>
    <dgm:pt modelId="{83259F93-60B9-492F-B80C-F729FBDE3CF9}" type="parTrans" cxnId="{6B98ED09-9994-4701-874A-865C2E42C7B6}">
      <dgm:prSet/>
      <dgm:spPr/>
      <dgm:t>
        <a:bodyPr/>
        <a:lstStyle/>
        <a:p>
          <a:endParaRPr lang="en-US"/>
        </a:p>
      </dgm:t>
    </dgm:pt>
    <dgm:pt modelId="{013CD8EE-303F-4D89-8728-BEDA892BF58E}" type="sibTrans" cxnId="{6B98ED09-9994-4701-874A-865C2E42C7B6}">
      <dgm:prSet/>
      <dgm:spPr/>
      <dgm:t>
        <a:bodyPr/>
        <a:lstStyle/>
        <a:p>
          <a:endParaRPr lang="en-US"/>
        </a:p>
      </dgm:t>
    </dgm:pt>
    <dgm:pt modelId="{B7426AB8-2F5E-4D21-8F20-A5090258A4E2}">
      <dgm:prSet/>
      <dgm:spPr/>
      <dgm:t>
        <a:bodyPr/>
        <a:lstStyle/>
        <a:p>
          <a:pPr rtl="0"/>
          <a:r>
            <a:rPr lang="en-US"/>
            <a:t>Minimum payment of $50</a:t>
          </a:r>
        </a:p>
      </dgm:t>
    </dgm:pt>
    <dgm:pt modelId="{A80BD9E9-40B0-4134-8832-DB185A12B338}" type="parTrans" cxnId="{AA3A3510-8867-4280-AFEB-5A6D68A1DBEA}">
      <dgm:prSet/>
      <dgm:spPr/>
      <dgm:t>
        <a:bodyPr/>
        <a:lstStyle/>
        <a:p>
          <a:endParaRPr lang="en-US"/>
        </a:p>
      </dgm:t>
    </dgm:pt>
    <dgm:pt modelId="{CAF4CCDA-2A73-43A0-8222-BCC190D12F16}" type="sibTrans" cxnId="{AA3A3510-8867-4280-AFEB-5A6D68A1DBEA}">
      <dgm:prSet/>
      <dgm:spPr/>
      <dgm:t>
        <a:bodyPr/>
        <a:lstStyle/>
        <a:p>
          <a:endParaRPr lang="en-US"/>
        </a:p>
      </dgm:t>
    </dgm:pt>
    <dgm:pt modelId="{D082D18C-D031-467D-B735-CA081AC1C2A2}">
      <dgm:prSet/>
      <dgm:spPr/>
      <dgm:t>
        <a:bodyPr/>
        <a:lstStyle/>
        <a:p>
          <a:pPr rtl="0"/>
          <a:r>
            <a:rPr lang="en-US"/>
            <a:t>Equal payment amount</a:t>
          </a:r>
        </a:p>
      </dgm:t>
    </dgm:pt>
    <dgm:pt modelId="{5374BDE2-C53C-4691-9492-6F9D63230729}" type="parTrans" cxnId="{BE5F90B3-DCC6-40E8-8166-5E7013D20A78}">
      <dgm:prSet/>
      <dgm:spPr/>
      <dgm:t>
        <a:bodyPr/>
        <a:lstStyle/>
        <a:p>
          <a:endParaRPr lang="en-US"/>
        </a:p>
      </dgm:t>
    </dgm:pt>
    <dgm:pt modelId="{FB178C3C-2496-4A13-B4ED-FA591EE1D0F1}" type="sibTrans" cxnId="{BE5F90B3-DCC6-40E8-8166-5E7013D20A78}">
      <dgm:prSet/>
      <dgm:spPr/>
      <dgm:t>
        <a:bodyPr/>
        <a:lstStyle/>
        <a:p>
          <a:endParaRPr lang="en-US"/>
        </a:p>
      </dgm:t>
    </dgm:pt>
    <dgm:pt modelId="{6C13A407-2186-4E36-A89B-B51B9BA6AA9A}">
      <dgm:prSet/>
      <dgm:spPr/>
      <dgm:t>
        <a:bodyPr/>
        <a:lstStyle/>
        <a:p>
          <a:pPr rtl="0"/>
          <a:r>
            <a:rPr lang="en-US"/>
            <a:t>Maximum repayment of 10 years</a:t>
          </a:r>
        </a:p>
      </dgm:t>
    </dgm:pt>
    <dgm:pt modelId="{07F60D66-2CC1-4570-8ED7-BEB6F1023C89}" type="parTrans" cxnId="{C1710469-7AAE-49D3-9211-9153E5EA9CA9}">
      <dgm:prSet/>
      <dgm:spPr/>
      <dgm:t>
        <a:bodyPr/>
        <a:lstStyle/>
        <a:p>
          <a:endParaRPr lang="en-US"/>
        </a:p>
      </dgm:t>
    </dgm:pt>
    <dgm:pt modelId="{05B4A055-B5A8-420A-9744-8EBFAFF94DFD}" type="sibTrans" cxnId="{C1710469-7AAE-49D3-9211-9153E5EA9CA9}">
      <dgm:prSet/>
      <dgm:spPr/>
      <dgm:t>
        <a:bodyPr/>
        <a:lstStyle/>
        <a:p>
          <a:endParaRPr lang="en-US"/>
        </a:p>
      </dgm:t>
    </dgm:pt>
    <dgm:pt modelId="{9774206B-DD0D-4308-A112-6458B61A4D9D}">
      <dgm:prSet/>
      <dgm:spPr/>
      <dgm:t>
        <a:bodyPr/>
        <a:lstStyle/>
        <a:p>
          <a:pPr rtl="0"/>
          <a:r>
            <a:rPr lang="en-US" b="1"/>
            <a:t>Graduated</a:t>
          </a:r>
          <a:endParaRPr lang="en-US"/>
        </a:p>
      </dgm:t>
    </dgm:pt>
    <dgm:pt modelId="{BDA4400C-32AF-41D8-997B-6776E2CC14D6}" type="parTrans" cxnId="{DED2726D-7AB3-46FA-B80C-F26224E0DA8F}">
      <dgm:prSet/>
      <dgm:spPr/>
      <dgm:t>
        <a:bodyPr/>
        <a:lstStyle/>
        <a:p>
          <a:endParaRPr lang="en-US"/>
        </a:p>
      </dgm:t>
    </dgm:pt>
    <dgm:pt modelId="{0B1F2390-B6FC-41E2-B5E2-0CFAC21B3C8A}" type="sibTrans" cxnId="{DED2726D-7AB3-46FA-B80C-F26224E0DA8F}">
      <dgm:prSet/>
      <dgm:spPr/>
      <dgm:t>
        <a:bodyPr/>
        <a:lstStyle/>
        <a:p>
          <a:endParaRPr lang="en-US"/>
        </a:p>
      </dgm:t>
    </dgm:pt>
    <dgm:pt modelId="{ECC564F6-75D2-43B2-8E5D-D9023EA70CC6}">
      <dgm:prSet/>
      <dgm:spPr/>
      <dgm:t>
        <a:bodyPr/>
        <a:lstStyle/>
        <a:p>
          <a:pPr rtl="0"/>
          <a:r>
            <a:rPr lang="en-US"/>
            <a:t>Lower payments that may increase over time</a:t>
          </a:r>
        </a:p>
      </dgm:t>
    </dgm:pt>
    <dgm:pt modelId="{B2843F72-2A04-4859-8FA2-082F8FB4EB82}" type="parTrans" cxnId="{CE80249A-4D3B-45F0-A96D-B2D5B5FFADC4}">
      <dgm:prSet/>
      <dgm:spPr/>
      <dgm:t>
        <a:bodyPr/>
        <a:lstStyle/>
        <a:p>
          <a:endParaRPr lang="en-US"/>
        </a:p>
      </dgm:t>
    </dgm:pt>
    <dgm:pt modelId="{91B2A48D-7475-4794-81A3-4C36CDCAED31}" type="sibTrans" cxnId="{CE80249A-4D3B-45F0-A96D-B2D5B5FFADC4}">
      <dgm:prSet/>
      <dgm:spPr/>
      <dgm:t>
        <a:bodyPr/>
        <a:lstStyle/>
        <a:p>
          <a:endParaRPr lang="en-US"/>
        </a:p>
      </dgm:t>
    </dgm:pt>
    <dgm:pt modelId="{72C044A7-0E1C-4AFB-ABA5-E61BB8B3A62A}">
      <dgm:prSet/>
      <dgm:spPr/>
      <dgm:t>
        <a:bodyPr/>
        <a:lstStyle/>
        <a:p>
          <a:pPr rtl="0"/>
          <a:r>
            <a:rPr lang="en-US" dirty="0"/>
            <a:t>Maximum repayment of 10 years</a:t>
          </a:r>
        </a:p>
      </dgm:t>
    </dgm:pt>
    <dgm:pt modelId="{930CC1B7-22AD-498C-A071-E8B850C844F9}" type="parTrans" cxnId="{C9B44783-560F-4902-8678-877DAA909891}">
      <dgm:prSet/>
      <dgm:spPr/>
      <dgm:t>
        <a:bodyPr/>
        <a:lstStyle/>
        <a:p>
          <a:endParaRPr lang="en-US"/>
        </a:p>
      </dgm:t>
    </dgm:pt>
    <dgm:pt modelId="{45305CA2-6C07-46BE-8AAE-478F1767D0F0}" type="sibTrans" cxnId="{C9B44783-560F-4902-8678-877DAA909891}">
      <dgm:prSet/>
      <dgm:spPr/>
      <dgm:t>
        <a:bodyPr/>
        <a:lstStyle/>
        <a:p>
          <a:endParaRPr lang="en-US"/>
        </a:p>
      </dgm:t>
    </dgm:pt>
    <dgm:pt modelId="{8CC6F07E-1254-4EA5-98DD-93CF97FC2D2A}">
      <dgm:prSet/>
      <dgm:spPr/>
      <dgm:t>
        <a:bodyPr/>
        <a:lstStyle/>
        <a:p>
          <a:pPr rtl="0"/>
          <a:r>
            <a:rPr lang="en-US" b="1"/>
            <a:t>Extended</a:t>
          </a:r>
          <a:endParaRPr lang="en-US"/>
        </a:p>
      </dgm:t>
    </dgm:pt>
    <dgm:pt modelId="{29D41D0A-D636-47EA-AB25-7BA0710188F3}" type="parTrans" cxnId="{BE3E52F8-B52D-470D-BD70-B1806C727FB1}">
      <dgm:prSet/>
      <dgm:spPr/>
      <dgm:t>
        <a:bodyPr/>
        <a:lstStyle/>
        <a:p>
          <a:endParaRPr lang="en-US"/>
        </a:p>
      </dgm:t>
    </dgm:pt>
    <dgm:pt modelId="{1BC3E395-23B2-414D-B96A-36385F2D9FF9}" type="sibTrans" cxnId="{BE3E52F8-B52D-470D-BD70-B1806C727FB1}">
      <dgm:prSet/>
      <dgm:spPr/>
      <dgm:t>
        <a:bodyPr/>
        <a:lstStyle/>
        <a:p>
          <a:endParaRPr lang="en-US"/>
        </a:p>
      </dgm:t>
    </dgm:pt>
    <dgm:pt modelId="{B8CC4F3B-0FF3-4DA9-91B1-984BDB9B452A}">
      <dgm:prSet/>
      <dgm:spPr/>
      <dgm:t>
        <a:bodyPr/>
        <a:lstStyle/>
        <a:p>
          <a:pPr rtl="0"/>
          <a:r>
            <a:rPr lang="en-US" dirty="0"/>
            <a:t>More than $30,000</a:t>
          </a:r>
        </a:p>
      </dgm:t>
    </dgm:pt>
    <dgm:pt modelId="{C81D5544-3AA3-43DC-AC32-8E5BEB9BDFDF}" type="parTrans" cxnId="{BC398D3C-BC94-4CF6-A404-E01A1D20136E}">
      <dgm:prSet/>
      <dgm:spPr/>
      <dgm:t>
        <a:bodyPr/>
        <a:lstStyle/>
        <a:p>
          <a:endParaRPr lang="en-US"/>
        </a:p>
      </dgm:t>
    </dgm:pt>
    <dgm:pt modelId="{33A04795-F63C-44FC-A05B-2143995DD38D}" type="sibTrans" cxnId="{BC398D3C-BC94-4CF6-A404-E01A1D20136E}">
      <dgm:prSet/>
      <dgm:spPr/>
      <dgm:t>
        <a:bodyPr/>
        <a:lstStyle/>
        <a:p>
          <a:endParaRPr lang="en-US"/>
        </a:p>
      </dgm:t>
    </dgm:pt>
    <dgm:pt modelId="{B5C46B55-3BCF-458C-9A79-F56002B75FD5}">
      <dgm:prSet/>
      <dgm:spPr/>
      <dgm:t>
        <a:bodyPr/>
        <a:lstStyle/>
        <a:p>
          <a:pPr rtl="0"/>
          <a:r>
            <a:rPr lang="en-US"/>
            <a:t>Maximum repayment is 25 years</a:t>
          </a:r>
        </a:p>
      </dgm:t>
    </dgm:pt>
    <dgm:pt modelId="{D0E9C92B-726F-4275-9DEE-78F2B8331B38}" type="parTrans" cxnId="{15CDF363-C489-497A-8E46-44EA46E2731E}">
      <dgm:prSet/>
      <dgm:spPr/>
      <dgm:t>
        <a:bodyPr/>
        <a:lstStyle/>
        <a:p>
          <a:endParaRPr lang="en-US"/>
        </a:p>
      </dgm:t>
    </dgm:pt>
    <dgm:pt modelId="{9A1BB121-77D8-4CAE-87F1-354B61C1417D}" type="sibTrans" cxnId="{15CDF363-C489-497A-8E46-44EA46E2731E}">
      <dgm:prSet/>
      <dgm:spPr/>
      <dgm:t>
        <a:bodyPr/>
        <a:lstStyle/>
        <a:p>
          <a:endParaRPr lang="en-US"/>
        </a:p>
      </dgm:t>
    </dgm:pt>
    <dgm:pt modelId="{A35D215F-195C-4BA5-A1BA-90E928632A3A}">
      <dgm:prSet/>
      <dgm:spPr/>
      <dgm:t>
        <a:bodyPr/>
        <a:lstStyle/>
        <a:p>
          <a:pPr rtl="0"/>
          <a:r>
            <a:rPr lang="en-US" b="1"/>
            <a:t>Income-Sensitive </a:t>
          </a:r>
          <a:endParaRPr lang="en-US"/>
        </a:p>
      </dgm:t>
    </dgm:pt>
    <dgm:pt modelId="{9F51AC0E-BAF6-45AE-8C34-F48EC787875B}" type="parTrans" cxnId="{ACA08E00-DD25-43B7-AD49-E96CA76803E1}">
      <dgm:prSet/>
      <dgm:spPr/>
      <dgm:t>
        <a:bodyPr/>
        <a:lstStyle/>
        <a:p>
          <a:endParaRPr lang="en-US"/>
        </a:p>
      </dgm:t>
    </dgm:pt>
    <dgm:pt modelId="{918C85B5-05E4-4150-BF06-E9AEBE2B76F7}" type="sibTrans" cxnId="{ACA08E00-DD25-43B7-AD49-E96CA76803E1}">
      <dgm:prSet/>
      <dgm:spPr/>
      <dgm:t>
        <a:bodyPr/>
        <a:lstStyle/>
        <a:p>
          <a:endParaRPr lang="en-US"/>
        </a:p>
      </dgm:t>
    </dgm:pt>
    <dgm:pt modelId="{C14B2054-44FA-4316-97B6-E158892F49E8}">
      <dgm:prSet/>
      <dgm:spPr/>
      <dgm:t>
        <a:bodyPr/>
        <a:lstStyle/>
        <a:p>
          <a:pPr rtl="0"/>
          <a:r>
            <a:rPr lang="en-US" dirty="0"/>
            <a:t>Adjusted payment based on greater than 4% of gross income or monthly interest</a:t>
          </a:r>
        </a:p>
      </dgm:t>
    </dgm:pt>
    <dgm:pt modelId="{598CF209-03B0-4F01-8395-90604A52A65C}" type="parTrans" cxnId="{AA0477FF-92FC-4FCC-957E-EA44C975452C}">
      <dgm:prSet/>
      <dgm:spPr/>
      <dgm:t>
        <a:bodyPr/>
        <a:lstStyle/>
        <a:p>
          <a:endParaRPr lang="en-US"/>
        </a:p>
      </dgm:t>
    </dgm:pt>
    <dgm:pt modelId="{F68C9C2F-09E9-43ED-9982-ED03A30D3DFB}" type="sibTrans" cxnId="{AA0477FF-92FC-4FCC-957E-EA44C975452C}">
      <dgm:prSet/>
      <dgm:spPr/>
      <dgm:t>
        <a:bodyPr/>
        <a:lstStyle/>
        <a:p>
          <a:endParaRPr lang="en-US"/>
        </a:p>
      </dgm:t>
    </dgm:pt>
    <dgm:pt modelId="{BCC5230E-5AC8-465D-9755-FCBC20A131D3}">
      <dgm:prSet/>
      <dgm:spPr/>
      <dgm:t>
        <a:bodyPr/>
        <a:lstStyle/>
        <a:p>
          <a:pPr rtl="0"/>
          <a:r>
            <a:rPr lang="en-US" dirty="0"/>
            <a:t>Maximum repayment of 10 years</a:t>
          </a:r>
        </a:p>
      </dgm:t>
    </dgm:pt>
    <dgm:pt modelId="{07807978-A740-4B97-905C-2B9912218470}" type="parTrans" cxnId="{F2AB4C0E-5199-49A7-A233-A51B524E2823}">
      <dgm:prSet/>
      <dgm:spPr/>
      <dgm:t>
        <a:bodyPr/>
        <a:lstStyle/>
        <a:p>
          <a:endParaRPr lang="en-US"/>
        </a:p>
      </dgm:t>
    </dgm:pt>
    <dgm:pt modelId="{607CF8AF-320C-49FF-B44F-FF51A55010CA}" type="sibTrans" cxnId="{F2AB4C0E-5199-49A7-A233-A51B524E2823}">
      <dgm:prSet/>
      <dgm:spPr/>
      <dgm:t>
        <a:bodyPr/>
        <a:lstStyle/>
        <a:p>
          <a:endParaRPr lang="en-US"/>
        </a:p>
      </dgm:t>
    </dgm:pt>
    <dgm:pt modelId="{61FA602E-E349-424E-8866-1BB4D25BDA9B}">
      <dgm:prSet/>
      <dgm:spPr/>
      <dgm:t>
        <a:bodyPr/>
        <a:lstStyle/>
        <a:p>
          <a:pPr rtl="0"/>
          <a:r>
            <a:rPr lang="en-US"/>
            <a:t>Only FFEL loans</a:t>
          </a:r>
        </a:p>
      </dgm:t>
    </dgm:pt>
    <dgm:pt modelId="{D0A274A2-0B79-44DE-B0DD-64F70D3AE015}" type="parTrans" cxnId="{A1A9F857-AD10-4929-8054-5B372ADDAC8A}">
      <dgm:prSet/>
      <dgm:spPr/>
      <dgm:t>
        <a:bodyPr/>
        <a:lstStyle/>
        <a:p>
          <a:endParaRPr lang="en-US"/>
        </a:p>
      </dgm:t>
    </dgm:pt>
    <dgm:pt modelId="{0EBF7799-2AC8-444A-81CF-814ED247C57E}" type="sibTrans" cxnId="{A1A9F857-AD10-4929-8054-5B372ADDAC8A}">
      <dgm:prSet/>
      <dgm:spPr/>
      <dgm:t>
        <a:bodyPr/>
        <a:lstStyle/>
        <a:p>
          <a:endParaRPr lang="en-US"/>
        </a:p>
      </dgm:t>
    </dgm:pt>
    <dgm:pt modelId="{A5B5F6D6-3CCE-417D-BC89-B50E5F33EF28}" type="pres">
      <dgm:prSet presAssocID="{4F79636F-7584-4AF6-A306-09187502932F}" presName="Name0" presStyleCnt="0">
        <dgm:presLayoutVars>
          <dgm:dir/>
          <dgm:animLvl val="lvl"/>
          <dgm:resizeHandles val="exact"/>
        </dgm:presLayoutVars>
      </dgm:prSet>
      <dgm:spPr/>
    </dgm:pt>
    <dgm:pt modelId="{C9949731-BB3B-443D-89E3-B8593795F17F}" type="pres">
      <dgm:prSet presAssocID="{41F451DA-B822-4EED-A465-5298AA490733}" presName="composite" presStyleCnt="0"/>
      <dgm:spPr/>
    </dgm:pt>
    <dgm:pt modelId="{D41CB401-0CE5-4C75-9EE2-9ADAE80F26EC}" type="pres">
      <dgm:prSet presAssocID="{41F451DA-B822-4EED-A465-5298AA490733}" presName="parTx" presStyleLbl="alignNode1" presStyleIdx="0" presStyleCnt="4">
        <dgm:presLayoutVars>
          <dgm:chMax val="0"/>
          <dgm:chPref val="0"/>
          <dgm:bulletEnabled val="1"/>
        </dgm:presLayoutVars>
      </dgm:prSet>
      <dgm:spPr/>
    </dgm:pt>
    <dgm:pt modelId="{5B371262-83E2-46A8-8C81-222983ACED34}" type="pres">
      <dgm:prSet presAssocID="{41F451DA-B822-4EED-A465-5298AA490733}" presName="desTx" presStyleLbl="alignAccFollowNode1" presStyleIdx="0" presStyleCnt="4">
        <dgm:presLayoutVars>
          <dgm:bulletEnabled val="1"/>
        </dgm:presLayoutVars>
      </dgm:prSet>
      <dgm:spPr/>
    </dgm:pt>
    <dgm:pt modelId="{19B49A80-CB05-4B4A-ADA9-EF63FED86D65}" type="pres">
      <dgm:prSet presAssocID="{013CD8EE-303F-4D89-8728-BEDA892BF58E}" presName="space" presStyleCnt="0"/>
      <dgm:spPr/>
    </dgm:pt>
    <dgm:pt modelId="{D73AC343-8300-4BF7-BEF3-569BFE8B4B21}" type="pres">
      <dgm:prSet presAssocID="{9774206B-DD0D-4308-A112-6458B61A4D9D}" presName="composite" presStyleCnt="0"/>
      <dgm:spPr/>
    </dgm:pt>
    <dgm:pt modelId="{3846CD6F-AB6A-4F73-8485-84330AAD8B43}" type="pres">
      <dgm:prSet presAssocID="{9774206B-DD0D-4308-A112-6458B61A4D9D}" presName="parTx" presStyleLbl="alignNode1" presStyleIdx="1" presStyleCnt="4">
        <dgm:presLayoutVars>
          <dgm:chMax val="0"/>
          <dgm:chPref val="0"/>
          <dgm:bulletEnabled val="1"/>
        </dgm:presLayoutVars>
      </dgm:prSet>
      <dgm:spPr/>
    </dgm:pt>
    <dgm:pt modelId="{A4F6837C-3672-4983-AB78-73B699A2FA4D}" type="pres">
      <dgm:prSet presAssocID="{9774206B-DD0D-4308-A112-6458B61A4D9D}" presName="desTx" presStyleLbl="alignAccFollowNode1" presStyleIdx="1" presStyleCnt="4">
        <dgm:presLayoutVars>
          <dgm:bulletEnabled val="1"/>
        </dgm:presLayoutVars>
      </dgm:prSet>
      <dgm:spPr/>
    </dgm:pt>
    <dgm:pt modelId="{64EA1F56-9F68-4160-A8AC-32EE41670933}" type="pres">
      <dgm:prSet presAssocID="{0B1F2390-B6FC-41E2-B5E2-0CFAC21B3C8A}" presName="space" presStyleCnt="0"/>
      <dgm:spPr/>
    </dgm:pt>
    <dgm:pt modelId="{7BBCF28A-9F82-48AF-9F90-DE9931A3E737}" type="pres">
      <dgm:prSet presAssocID="{8CC6F07E-1254-4EA5-98DD-93CF97FC2D2A}" presName="composite" presStyleCnt="0"/>
      <dgm:spPr/>
    </dgm:pt>
    <dgm:pt modelId="{DE858646-CB70-46BD-A16E-26A9AFA46757}" type="pres">
      <dgm:prSet presAssocID="{8CC6F07E-1254-4EA5-98DD-93CF97FC2D2A}" presName="parTx" presStyleLbl="alignNode1" presStyleIdx="2" presStyleCnt="4">
        <dgm:presLayoutVars>
          <dgm:chMax val="0"/>
          <dgm:chPref val="0"/>
          <dgm:bulletEnabled val="1"/>
        </dgm:presLayoutVars>
      </dgm:prSet>
      <dgm:spPr/>
    </dgm:pt>
    <dgm:pt modelId="{17678FBF-6C1B-46F4-AA65-11C7DC1C2E2A}" type="pres">
      <dgm:prSet presAssocID="{8CC6F07E-1254-4EA5-98DD-93CF97FC2D2A}" presName="desTx" presStyleLbl="alignAccFollowNode1" presStyleIdx="2" presStyleCnt="4">
        <dgm:presLayoutVars>
          <dgm:bulletEnabled val="1"/>
        </dgm:presLayoutVars>
      </dgm:prSet>
      <dgm:spPr/>
    </dgm:pt>
    <dgm:pt modelId="{AFD677D3-A30C-4958-B8AD-337DFC31AFEB}" type="pres">
      <dgm:prSet presAssocID="{1BC3E395-23B2-414D-B96A-36385F2D9FF9}" presName="space" presStyleCnt="0"/>
      <dgm:spPr/>
    </dgm:pt>
    <dgm:pt modelId="{A05039D5-7F03-40C6-9F92-E5B506667215}" type="pres">
      <dgm:prSet presAssocID="{A35D215F-195C-4BA5-A1BA-90E928632A3A}" presName="composite" presStyleCnt="0"/>
      <dgm:spPr/>
    </dgm:pt>
    <dgm:pt modelId="{41FAAEF0-5642-414D-AE23-A99FB282B3D4}" type="pres">
      <dgm:prSet presAssocID="{A35D215F-195C-4BA5-A1BA-90E928632A3A}" presName="parTx" presStyleLbl="alignNode1" presStyleIdx="3" presStyleCnt="4">
        <dgm:presLayoutVars>
          <dgm:chMax val="0"/>
          <dgm:chPref val="0"/>
          <dgm:bulletEnabled val="1"/>
        </dgm:presLayoutVars>
      </dgm:prSet>
      <dgm:spPr/>
    </dgm:pt>
    <dgm:pt modelId="{98BEFBE2-2F66-43EF-AD1C-76EDEA7B84DB}" type="pres">
      <dgm:prSet presAssocID="{A35D215F-195C-4BA5-A1BA-90E928632A3A}" presName="desTx" presStyleLbl="alignAccFollowNode1" presStyleIdx="3" presStyleCnt="4">
        <dgm:presLayoutVars>
          <dgm:bulletEnabled val="1"/>
        </dgm:presLayoutVars>
      </dgm:prSet>
      <dgm:spPr/>
    </dgm:pt>
  </dgm:ptLst>
  <dgm:cxnLst>
    <dgm:cxn modelId="{ACA08E00-DD25-43B7-AD49-E96CA76803E1}" srcId="{4F79636F-7584-4AF6-A306-09187502932F}" destId="{A35D215F-195C-4BA5-A1BA-90E928632A3A}" srcOrd="3" destOrd="0" parTransId="{9F51AC0E-BAF6-45AE-8C34-F48EC787875B}" sibTransId="{918C85B5-05E4-4150-BF06-E9AEBE2B76F7}"/>
    <dgm:cxn modelId="{6B98ED09-9994-4701-874A-865C2E42C7B6}" srcId="{4F79636F-7584-4AF6-A306-09187502932F}" destId="{41F451DA-B822-4EED-A465-5298AA490733}" srcOrd="0" destOrd="0" parTransId="{83259F93-60B9-492F-B80C-F729FBDE3CF9}" sibTransId="{013CD8EE-303F-4D89-8728-BEDA892BF58E}"/>
    <dgm:cxn modelId="{F2AB4C0E-5199-49A7-A233-A51B524E2823}" srcId="{A35D215F-195C-4BA5-A1BA-90E928632A3A}" destId="{BCC5230E-5AC8-465D-9755-FCBC20A131D3}" srcOrd="1" destOrd="0" parTransId="{07807978-A740-4B97-905C-2B9912218470}" sibTransId="{607CF8AF-320C-49FF-B44F-FF51A55010CA}"/>
    <dgm:cxn modelId="{AA3A3510-8867-4280-AFEB-5A6D68A1DBEA}" srcId="{41F451DA-B822-4EED-A465-5298AA490733}" destId="{B7426AB8-2F5E-4D21-8F20-A5090258A4E2}" srcOrd="0" destOrd="0" parTransId="{A80BD9E9-40B0-4134-8832-DB185A12B338}" sibTransId="{CAF4CCDA-2A73-43A0-8222-BCC190D12F16}"/>
    <dgm:cxn modelId="{807E0E2B-0FA9-4361-8BE0-AD40BBFE0F8D}" type="presOf" srcId="{B7426AB8-2F5E-4D21-8F20-A5090258A4E2}" destId="{5B371262-83E2-46A8-8C81-222983ACED34}" srcOrd="0" destOrd="0" presId="urn:microsoft.com/office/officeart/2005/8/layout/hList1"/>
    <dgm:cxn modelId="{293B3D31-0827-4D8C-9398-9D7F394BBBD7}" type="presOf" srcId="{8CC6F07E-1254-4EA5-98DD-93CF97FC2D2A}" destId="{DE858646-CB70-46BD-A16E-26A9AFA46757}" srcOrd="0" destOrd="0" presId="urn:microsoft.com/office/officeart/2005/8/layout/hList1"/>
    <dgm:cxn modelId="{515D5332-C729-4EB3-B5A2-4EE13451A538}" type="presOf" srcId="{C14B2054-44FA-4316-97B6-E158892F49E8}" destId="{98BEFBE2-2F66-43EF-AD1C-76EDEA7B84DB}" srcOrd="0" destOrd="0" presId="urn:microsoft.com/office/officeart/2005/8/layout/hList1"/>
    <dgm:cxn modelId="{BC398D3C-BC94-4CF6-A404-E01A1D20136E}" srcId="{8CC6F07E-1254-4EA5-98DD-93CF97FC2D2A}" destId="{B8CC4F3B-0FF3-4DA9-91B1-984BDB9B452A}" srcOrd="0" destOrd="0" parTransId="{C81D5544-3AA3-43DC-AC32-8E5BEB9BDFDF}" sibTransId="{33A04795-F63C-44FC-A05B-2143995DD38D}"/>
    <dgm:cxn modelId="{BE674D41-6A19-48FB-8162-989F8F56E648}" type="presOf" srcId="{B5C46B55-3BCF-458C-9A79-F56002B75FD5}" destId="{17678FBF-6C1B-46F4-AA65-11C7DC1C2E2A}" srcOrd="0" destOrd="1" presId="urn:microsoft.com/office/officeart/2005/8/layout/hList1"/>
    <dgm:cxn modelId="{15CDF363-C489-497A-8E46-44EA46E2731E}" srcId="{8CC6F07E-1254-4EA5-98DD-93CF97FC2D2A}" destId="{B5C46B55-3BCF-458C-9A79-F56002B75FD5}" srcOrd="1" destOrd="0" parTransId="{D0E9C92B-726F-4275-9DEE-78F2B8331B38}" sibTransId="{9A1BB121-77D8-4CAE-87F1-354B61C1417D}"/>
    <dgm:cxn modelId="{E1B5B868-845F-4DE6-886F-9B9F1060C344}" type="presOf" srcId="{61FA602E-E349-424E-8866-1BB4D25BDA9B}" destId="{98BEFBE2-2F66-43EF-AD1C-76EDEA7B84DB}" srcOrd="0" destOrd="2" presId="urn:microsoft.com/office/officeart/2005/8/layout/hList1"/>
    <dgm:cxn modelId="{C1710469-7AAE-49D3-9211-9153E5EA9CA9}" srcId="{41F451DA-B822-4EED-A465-5298AA490733}" destId="{6C13A407-2186-4E36-A89B-B51B9BA6AA9A}" srcOrd="2" destOrd="0" parTransId="{07F60D66-2CC1-4570-8ED7-BEB6F1023C89}" sibTransId="{05B4A055-B5A8-420A-9744-8EBFAFF94DFD}"/>
    <dgm:cxn modelId="{DED2726D-7AB3-46FA-B80C-F26224E0DA8F}" srcId="{4F79636F-7584-4AF6-A306-09187502932F}" destId="{9774206B-DD0D-4308-A112-6458B61A4D9D}" srcOrd="1" destOrd="0" parTransId="{BDA4400C-32AF-41D8-997B-6776E2CC14D6}" sibTransId="{0B1F2390-B6FC-41E2-B5E2-0CFAC21B3C8A}"/>
    <dgm:cxn modelId="{A1A9F857-AD10-4929-8054-5B372ADDAC8A}" srcId="{A35D215F-195C-4BA5-A1BA-90E928632A3A}" destId="{61FA602E-E349-424E-8866-1BB4D25BDA9B}" srcOrd="2" destOrd="0" parTransId="{D0A274A2-0B79-44DE-B0DD-64F70D3AE015}" sibTransId="{0EBF7799-2AC8-444A-81CF-814ED247C57E}"/>
    <dgm:cxn modelId="{4F84807D-AFB9-42AC-A0F4-9F7F48987D70}" type="presOf" srcId="{A35D215F-195C-4BA5-A1BA-90E928632A3A}" destId="{41FAAEF0-5642-414D-AE23-A99FB282B3D4}" srcOrd="0" destOrd="0" presId="urn:microsoft.com/office/officeart/2005/8/layout/hList1"/>
    <dgm:cxn modelId="{F5178280-DF81-4517-A34A-2F62DA14BFE7}" type="presOf" srcId="{72C044A7-0E1C-4AFB-ABA5-E61BB8B3A62A}" destId="{A4F6837C-3672-4983-AB78-73B699A2FA4D}" srcOrd="0" destOrd="1" presId="urn:microsoft.com/office/officeart/2005/8/layout/hList1"/>
    <dgm:cxn modelId="{C9B44783-560F-4902-8678-877DAA909891}" srcId="{9774206B-DD0D-4308-A112-6458B61A4D9D}" destId="{72C044A7-0E1C-4AFB-ABA5-E61BB8B3A62A}" srcOrd="1" destOrd="0" parTransId="{930CC1B7-22AD-498C-A071-E8B850C844F9}" sibTransId="{45305CA2-6C07-46BE-8AAE-478F1767D0F0}"/>
    <dgm:cxn modelId="{583A1584-CAC4-4219-B36B-6D639BB2C1D2}" type="presOf" srcId="{9774206B-DD0D-4308-A112-6458B61A4D9D}" destId="{3846CD6F-AB6A-4F73-8485-84330AAD8B43}" srcOrd="0" destOrd="0" presId="urn:microsoft.com/office/officeart/2005/8/layout/hList1"/>
    <dgm:cxn modelId="{F7C7D28D-65C7-4E0F-A8C8-EB10999CC256}" type="presOf" srcId="{41F451DA-B822-4EED-A465-5298AA490733}" destId="{D41CB401-0CE5-4C75-9EE2-9ADAE80F26EC}" srcOrd="0" destOrd="0" presId="urn:microsoft.com/office/officeart/2005/8/layout/hList1"/>
    <dgm:cxn modelId="{CE80249A-4D3B-45F0-A96D-B2D5B5FFADC4}" srcId="{9774206B-DD0D-4308-A112-6458B61A4D9D}" destId="{ECC564F6-75D2-43B2-8E5D-D9023EA70CC6}" srcOrd="0" destOrd="0" parTransId="{B2843F72-2A04-4859-8FA2-082F8FB4EB82}" sibTransId="{91B2A48D-7475-4794-81A3-4C36CDCAED31}"/>
    <dgm:cxn modelId="{E2502B9C-DBED-45C9-8C8D-5B64514B8AC6}" type="presOf" srcId="{ECC564F6-75D2-43B2-8E5D-D9023EA70CC6}" destId="{A4F6837C-3672-4983-AB78-73B699A2FA4D}" srcOrd="0" destOrd="0" presId="urn:microsoft.com/office/officeart/2005/8/layout/hList1"/>
    <dgm:cxn modelId="{4D89E2A4-7EC3-4141-A113-778163AF699B}" type="presOf" srcId="{4F79636F-7584-4AF6-A306-09187502932F}" destId="{A5B5F6D6-3CCE-417D-BC89-B50E5F33EF28}" srcOrd="0" destOrd="0" presId="urn:microsoft.com/office/officeart/2005/8/layout/hList1"/>
    <dgm:cxn modelId="{BE5F90B3-DCC6-40E8-8166-5E7013D20A78}" srcId="{41F451DA-B822-4EED-A465-5298AA490733}" destId="{D082D18C-D031-467D-B735-CA081AC1C2A2}" srcOrd="1" destOrd="0" parTransId="{5374BDE2-C53C-4691-9492-6F9D63230729}" sibTransId="{FB178C3C-2496-4A13-B4ED-FA591EE1D0F1}"/>
    <dgm:cxn modelId="{5FB8F0C3-84EB-4708-94A4-C4EF2F1B84B3}" type="presOf" srcId="{6C13A407-2186-4E36-A89B-B51B9BA6AA9A}" destId="{5B371262-83E2-46A8-8C81-222983ACED34}" srcOrd="0" destOrd="2" presId="urn:microsoft.com/office/officeart/2005/8/layout/hList1"/>
    <dgm:cxn modelId="{0E564CCF-E601-4985-8359-E1CE87BD7634}" type="presOf" srcId="{BCC5230E-5AC8-465D-9755-FCBC20A131D3}" destId="{98BEFBE2-2F66-43EF-AD1C-76EDEA7B84DB}" srcOrd="0" destOrd="1" presId="urn:microsoft.com/office/officeart/2005/8/layout/hList1"/>
    <dgm:cxn modelId="{AF67ADD6-8352-482D-9331-9F63BA660EE3}" type="presOf" srcId="{B8CC4F3B-0FF3-4DA9-91B1-984BDB9B452A}" destId="{17678FBF-6C1B-46F4-AA65-11C7DC1C2E2A}" srcOrd="0" destOrd="0" presId="urn:microsoft.com/office/officeart/2005/8/layout/hList1"/>
    <dgm:cxn modelId="{61B6F7E2-7BAA-4DD9-B594-367A6979321C}" type="presOf" srcId="{D082D18C-D031-467D-B735-CA081AC1C2A2}" destId="{5B371262-83E2-46A8-8C81-222983ACED34}" srcOrd="0" destOrd="1" presId="urn:microsoft.com/office/officeart/2005/8/layout/hList1"/>
    <dgm:cxn modelId="{BE3E52F8-B52D-470D-BD70-B1806C727FB1}" srcId="{4F79636F-7584-4AF6-A306-09187502932F}" destId="{8CC6F07E-1254-4EA5-98DD-93CF97FC2D2A}" srcOrd="2" destOrd="0" parTransId="{29D41D0A-D636-47EA-AB25-7BA0710188F3}" sibTransId="{1BC3E395-23B2-414D-B96A-36385F2D9FF9}"/>
    <dgm:cxn modelId="{AA0477FF-92FC-4FCC-957E-EA44C975452C}" srcId="{A35D215F-195C-4BA5-A1BA-90E928632A3A}" destId="{C14B2054-44FA-4316-97B6-E158892F49E8}" srcOrd="0" destOrd="0" parTransId="{598CF209-03B0-4F01-8395-90604A52A65C}" sibTransId="{F68C9C2F-09E9-43ED-9982-ED03A30D3DFB}"/>
    <dgm:cxn modelId="{62162366-8D98-4DCB-85C4-3898A5134AFA}" type="presParOf" srcId="{A5B5F6D6-3CCE-417D-BC89-B50E5F33EF28}" destId="{C9949731-BB3B-443D-89E3-B8593795F17F}" srcOrd="0" destOrd="0" presId="urn:microsoft.com/office/officeart/2005/8/layout/hList1"/>
    <dgm:cxn modelId="{423E8792-765C-41BC-AF95-747B1BF81B07}" type="presParOf" srcId="{C9949731-BB3B-443D-89E3-B8593795F17F}" destId="{D41CB401-0CE5-4C75-9EE2-9ADAE80F26EC}" srcOrd="0" destOrd="0" presId="urn:microsoft.com/office/officeart/2005/8/layout/hList1"/>
    <dgm:cxn modelId="{ECA6E917-2129-4A68-9B98-3A794EB1749C}" type="presParOf" srcId="{C9949731-BB3B-443D-89E3-B8593795F17F}" destId="{5B371262-83E2-46A8-8C81-222983ACED34}" srcOrd="1" destOrd="0" presId="urn:microsoft.com/office/officeart/2005/8/layout/hList1"/>
    <dgm:cxn modelId="{9740FD0D-FA49-4CE0-8FA0-1E4DE90D1C0A}" type="presParOf" srcId="{A5B5F6D6-3CCE-417D-BC89-B50E5F33EF28}" destId="{19B49A80-CB05-4B4A-ADA9-EF63FED86D65}" srcOrd="1" destOrd="0" presId="urn:microsoft.com/office/officeart/2005/8/layout/hList1"/>
    <dgm:cxn modelId="{12908D6B-9F21-449F-962C-C6F9C0F0550C}" type="presParOf" srcId="{A5B5F6D6-3CCE-417D-BC89-B50E5F33EF28}" destId="{D73AC343-8300-4BF7-BEF3-569BFE8B4B21}" srcOrd="2" destOrd="0" presId="urn:microsoft.com/office/officeart/2005/8/layout/hList1"/>
    <dgm:cxn modelId="{44898973-3B3F-438F-A4F4-2D22F22E9135}" type="presParOf" srcId="{D73AC343-8300-4BF7-BEF3-569BFE8B4B21}" destId="{3846CD6F-AB6A-4F73-8485-84330AAD8B43}" srcOrd="0" destOrd="0" presId="urn:microsoft.com/office/officeart/2005/8/layout/hList1"/>
    <dgm:cxn modelId="{42286529-CD6D-4FB7-B23B-245AD60E28AF}" type="presParOf" srcId="{D73AC343-8300-4BF7-BEF3-569BFE8B4B21}" destId="{A4F6837C-3672-4983-AB78-73B699A2FA4D}" srcOrd="1" destOrd="0" presId="urn:microsoft.com/office/officeart/2005/8/layout/hList1"/>
    <dgm:cxn modelId="{AF953C2A-8344-4A8E-AD44-79B52B5110EF}" type="presParOf" srcId="{A5B5F6D6-3CCE-417D-BC89-B50E5F33EF28}" destId="{64EA1F56-9F68-4160-A8AC-32EE41670933}" srcOrd="3" destOrd="0" presId="urn:microsoft.com/office/officeart/2005/8/layout/hList1"/>
    <dgm:cxn modelId="{2C88C83F-845F-47B6-A0ED-CFBD89035FA0}" type="presParOf" srcId="{A5B5F6D6-3CCE-417D-BC89-B50E5F33EF28}" destId="{7BBCF28A-9F82-48AF-9F90-DE9931A3E737}" srcOrd="4" destOrd="0" presId="urn:microsoft.com/office/officeart/2005/8/layout/hList1"/>
    <dgm:cxn modelId="{5585808D-B51A-4002-88B9-DDC65A71BF56}" type="presParOf" srcId="{7BBCF28A-9F82-48AF-9F90-DE9931A3E737}" destId="{DE858646-CB70-46BD-A16E-26A9AFA46757}" srcOrd="0" destOrd="0" presId="urn:microsoft.com/office/officeart/2005/8/layout/hList1"/>
    <dgm:cxn modelId="{54460443-E250-4B88-884C-181FA7A262AC}" type="presParOf" srcId="{7BBCF28A-9F82-48AF-9F90-DE9931A3E737}" destId="{17678FBF-6C1B-46F4-AA65-11C7DC1C2E2A}" srcOrd="1" destOrd="0" presId="urn:microsoft.com/office/officeart/2005/8/layout/hList1"/>
    <dgm:cxn modelId="{56A6F8A8-2543-4603-AE4E-379D9CA17256}" type="presParOf" srcId="{A5B5F6D6-3CCE-417D-BC89-B50E5F33EF28}" destId="{AFD677D3-A30C-4958-B8AD-337DFC31AFEB}" srcOrd="5" destOrd="0" presId="urn:microsoft.com/office/officeart/2005/8/layout/hList1"/>
    <dgm:cxn modelId="{9040CAD6-E138-4E1E-BBBB-AB63BC0E0C94}" type="presParOf" srcId="{A5B5F6D6-3CCE-417D-BC89-B50E5F33EF28}" destId="{A05039D5-7F03-40C6-9F92-E5B506667215}" srcOrd="6" destOrd="0" presId="urn:microsoft.com/office/officeart/2005/8/layout/hList1"/>
    <dgm:cxn modelId="{167EDC92-EF07-4F52-90B4-D952077755A2}" type="presParOf" srcId="{A05039D5-7F03-40C6-9F92-E5B506667215}" destId="{41FAAEF0-5642-414D-AE23-A99FB282B3D4}" srcOrd="0" destOrd="0" presId="urn:microsoft.com/office/officeart/2005/8/layout/hList1"/>
    <dgm:cxn modelId="{397C1477-8763-4C7C-BD4E-ACD45F2196C8}" type="presParOf" srcId="{A05039D5-7F03-40C6-9F92-E5B506667215}" destId="{98BEFBE2-2F66-43EF-AD1C-76EDEA7B84D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F79636F-7584-4AF6-A306-09187502932F}" type="doc">
      <dgm:prSet loTypeId="urn:microsoft.com/office/officeart/2005/8/layout/hList1" loCatId="list" qsTypeId="urn:microsoft.com/office/officeart/2005/8/quickstyle/simple5" qsCatId="simple" csTypeId="urn:microsoft.com/office/officeart/2005/8/colors/accent1_2" csCatId="accent1" phldr="1"/>
      <dgm:spPr/>
      <dgm:t>
        <a:bodyPr/>
        <a:lstStyle/>
        <a:p>
          <a:endParaRPr lang="en-US"/>
        </a:p>
      </dgm:t>
    </dgm:pt>
    <dgm:pt modelId="{41F451DA-B822-4EED-A465-5298AA490733}">
      <dgm:prSet/>
      <dgm:spPr/>
      <dgm:t>
        <a:bodyPr/>
        <a:lstStyle/>
        <a:p>
          <a:pPr rtl="0"/>
          <a:r>
            <a:rPr lang="en-US" b="1"/>
            <a:t>Income-Contingent</a:t>
          </a:r>
          <a:endParaRPr lang="en-US" dirty="0"/>
        </a:p>
      </dgm:t>
    </dgm:pt>
    <dgm:pt modelId="{83259F93-60B9-492F-B80C-F729FBDE3CF9}" type="parTrans" cxnId="{6B98ED09-9994-4701-874A-865C2E42C7B6}">
      <dgm:prSet/>
      <dgm:spPr/>
      <dgm:t>
        <a:bodyPr/>
        <a:lstStyle/>
        <a:p>
          <a:endParaRPr lang="en-US"/>
        </a:p>
      </dgm:t>
    </dgm:pt>
    <dgm:pt modelId="{013CD8EE-303F-4D89-8728-BEDA892BF58E}" type="sibTrans" cxnId="{6B98ED09-9994-4701-874A-865C2E42C7B6}">
      <dgm:prSet/>
      <dgm:spPr/>
      <dgm:t>
        <a:bodyPr/>
        <a:lstStyle/>
        <a:p>
          <a:endParaRPr lang="en-US"/>
        </a:p>
      </dgm:t>
    </dgm:pt>
    <dgm:pt modelId="{CCACFFC2-5897-4A00-AFC0-C960DE4E0CDD}">
      <dgm:prSet/>
      <dgm:spPr/>
      <dgm:t>
        <a:bodyPr/>
        <a:lstStyle/>
        <a:p>
          <a:pPr rtl="0"/>
          <a:r>
            <a:rPr lang="en-US" dirty="0"/>
            <a:t>Payment based on gross income and family size</a:t>
          </a:r>
        </a:p>
      </dgm:t>
    </dgm:pt>
    <dgm:pt modelId="{B1128C87-2C2C-474F-B2F4-A99D16645D18}" type="parTrans" cxnId="{24932933-2555-4290-8D52-5FF75F1B7F0D}">
      <dgm:prSet/>
      <dgm:spPr/>
      <dgm:t>
        <a:bodyPr/>
        <a:lstStyle/>
        <a:p>
          <a:endParaRPr lang="en-US"/>
        </a:p>
      </dgm:t>
    </dgm:pt>
    <dgm:pt modelId="{47F796BA-5968-49C7-846E-23BF4558289F}" type="sibTrans" cxnId="{24932933-2555-4290-8D52-5FF75F1B7F0D}">
      <dgm:prSet/>
      <dgm:spPr/>
      <dgm:t>
        <a:bodyPr/>
        <a:lstStyle/>
        <a:p>
          <a:endParaRPr lang="en-US"/>
        </a:p>
      </dgm:t>
    </dgm:pt>
    <dgm:pt modelId="{70F93705-2A04-492C-A038-59430D2BD5B5}">
      <dgm:prSet/>
      <dgm:spPr/>
      <dgm:t>
        <a:bodyPr/>
        <a:lstStyle/>
        <a:p>
          <a:pPr rtl="0"/>
          <a:r>
            <a:rPr lang="en-US" dirty="0"/>
            <a:t>Unpaid balance may be forgiven after 25 years </a:t>
          </a:r>
        </a:p>
      </dgm:t>
    </dgm:pt>
    <dgm:pt modelId="{8BB97EEF-6E4C-4E50-9D15-D165992D59EE}" type="parTrans" cxnId="{8FC085CF-8079-40E1-83F6-15161CDFF5CC}">
      <dgm:prSet/>
      <dgm:spPr/>
      <dgm:t>
        <a:bodyPr/>
        <a:lstStyle/>
        <a:p>
          <a:endParaRPr lang="en-US"/>
        </a:p>
      </dgm:t>
    </dgm:pt>
    <dgm:pt modelId="{D875492E-37F6-4B23-8BB9-821CAF9909AF}" type="sibTrans" cxnId="{8FC085CF-8079-40E1-83F6-15161CDFF5CC}">
      <dgm:prSet/>
      <dgm:spPr/>
      <dgm:t>
        <a:bodyPr/>
        <a:lstStyle/>
        <a:p>
          <a:endParaRPr lang="en-US"/>
        </a:p>
      </dgm:t>
    </dgm:pt>
    <dgm:pt modelId="{43BA0431-DD89-45C9-8A8F-C73C6E14F280}">
      <dgm:prSet/>
      <dgm:spPr/>
      <dgm:t>
        <a:bodyPr/>
        <a:lstStyle/>
        <a:p>
          <a:pPr rtl="0"/>
          <a:r>
            <a:rPr lang="en-US" b="1" dirty="0"/>
            <a:t>Pay As You Earn</a:t>
          </a:r>
        </a:p>
      </dgm:t>
    </dgm:pt>
    <dgm:pt modelId="{79D56FC4-9287-49BA-BCE6-1129BD5A3C0C}" type="parTrans" cxnId="{9E1838C2-E1F2-4473-9DCF-84D6C99AFF5A}">
      <dgm:prSet/>
      <dgm:spPr/>
      <dgm:t>
        <a:bodyPr/>
        <a:lstStyle/>
        <a:p>
          <a:endParaRPr lang="en-US"/>
        </a:p>
      </dgm:t>
    </dgm:pt>
    <dgm:pt modelId="{E0E25ED5-6990-4206-9D5D-BFBC00A18C44}" type="sibTrans" cxnId="{9E1838C2-E1F2-4473-9DCF-84D6C99AFF5A}">
      <dgm:prSet/>
      <dgm:spPr/>
      <dgm:t>
        <a:bodyPr/>
        <a:lstStyle/>
        <a:p>
          <a:endParaRPr lang="en-US"/>
        </a:p>
      </dgm:t>
    </dgm:pt>
    <dgm:pt modelId="{C1948CC1-7298-4434-B769-3A914205E9C2}">
      <dgm:prSet/>
      <dgm:spPr/>
      <dgm:t>
        <a:bodyPr/>
        <a:lstStyle/>
        <a:p>
          <a:pPr rtl="0"/>
          <a:r>
            <a:rPr lang="en-US" dirty="0"/>
            <a:t>Partial financial hardship</a:t>
          </a:r>
        </a:p>
      </dgm:t>
    </dgm:pt>
    <dgm:pt modelId="{F6362EE0-0BF9-4C6E-BD6E-128AF238A131}" type="parTrans" cxnId="{150CBA80-4DE0-4F51-A593-AE68611BB9EE}">
      <dgm:prSet/>
      <dgm:spPr/>
      <dgm:t>
        <a:bodyPr/>
        <a:lstStyle/>
        <a:p>
          <a:endParaRPr lang="en-US"/>
        </a:p>
      </dgm:t>
    </dgm:pt>
    <dgm:pt modelId="{7BE06E75-C1E8-421A-94F8-8A0B83EB729B}" type="sibTrans" cxnId="{150CBA80-4DE0-4F51-A593-AE68611BB9EE}">
      <dgm:prSet/>
      <dgm:spPr/>
      <dgm:t>
        <a:bodyPr/>
        <a:lstStyle/>
        <a:p>
          <a:endParaRPr lang="en-US"/>
        </a:p>
      </dgm:t>
    </dgm:pt>
    <dgm:pt modelId="{5EBE0E31-0DE7-4438-A159-C134057EB8A2}">
      <dgm:prSet/>
      <dgm:spPr/>
      <dgm:t>
        <a:bodyPr/>
        <a:lstStyle/>
        <a:p>
          <a:pPr rtl="0"/>
          <a:r>
            <a:rPr lang="en-US" dirty="0"/>
            <a:t>Payment not more than 10% of adjusted gross income that exceeds 150% of the poverty line</a:t>
          </a:r>
        </a:p>
      </dgm:t>
    </dgm:pt>
    <dgm:pt modelId="{76BC729E-179D-48BE-85E3-ADFDAB42DC48}" type="parTrans" cxnId="{8E5779E6-9545-4BAF-959A-166B16299269}">
      <dgm:prSet/>
      <dgm:spPr/>
      <dgm:t>
        <a:bodyPr/>
        <a:lstStyle/>
        <a:p>
          <a:endParaRPr lang="en-US"/>
        </a:p>
      </dgm:t>
    </dgm:pt>
    <dgm:pt modelId="{0848A6BF-2ABF-4A31-91B9-12D35379070E}" type="sibTrans" cxnId="{8E5779E6-9545-4BAF-959A-166B16299269}">
      <dgm:prSet/>
      <dgm:spPr/>
      <dgm:t>
        <a:bodyPr/>
        <a:lstStyle/>
        <a:p>
          <a:endParaRPr lang="en-US"/>
        </a:p>
      </dgm:t>
    </dgm:pt>
    <dgm:pt modelId="{F5854A19-5869-48AD-82AD-C796CCCE0487}">
      <dgm:prSet/>
      <dgm:spPr/>
      <dgm:t>
        <a:bodyPr/>
        <a:lstStyle/>
        <a:p>
          <a:pPr rtl="0"/>
          <a:r>
            <a:rPr lang="en-US" dirty="0"/>
            <a:t>Unpaid balance may be forgiven after 20 years</a:t>
          </a:r>
        </a:p>
      </dgm:t>
    </dgm:pt>
    <dgm:pt modelId="{DAABD79B-5DC5-43AD-914A-4C144650CD6B}" type="parTrans" cxnId="{1BEB55FD-011C-4BF8-8D3A-B8664B6496E8}">
      <dgm:prSet/>
      <dgm:spPr/>
      <dgm:t>
        <a:bodyPr/>
        <a:lstStyle/>
        <a:p>
          <a:endParaRPr lang="en-US"/>
        </a:p>
      </dgm:t>
    </dgm:pt>
    <dgm:pt modelId="{8A22962F-3810-48F5-AC75-D6A902A7EAFB}" type="sibTrans" cxnId="{1BEB55FD-011C-4BF8-8D3A-B8664B6496E8}">
      <dgm:prSet/>
      <dgm:spPr/>
      <dgm:t>
        <a:bodyPr/>
        <a:lstStyle/>
        <a:p>
          <a:endParaRPr lang="en-US"/>
        </a:p>
      </dgm:t>
    </dgm:pt>
    <dgm:pt modelId="{56223F30-B348-4531-A0F8-AA5353D5C222}">
      <dgm:prSet/>
      <dgm:spPr/>
      <dgm:t>
        <a:bodyPr/>
        <a:lstStyle/>
        <a:p>
          <a:pPr rtl="0"/>
          <a:r>
            <a:rPr lang="en-US" b="1" dirty="0"/>
            <a:t>Income-Based Repayment </a:t>
          </a:r>
        </a:p>
      </dgm:t>
    </dgm:pt>
    <dgm:pt modelId="{803F7E7B-ECE6-4068-A33B-C9230F0D6FC6}" type="parTrans" cxnId="{7598F480-32E7-4019-8996-FA9C7E50F633}">
      <dgm:prSet/>
      <dgm:spPr/>
      <dgm:t>
        <a:bodyPr/>
        <a:lstStyle/>
        <a:p>
          <a:endParaRPr lang="en-US"/>
        </a:p>
      </dgm:t>
    </dgm:pt>
    <dgm:pt modelId="{D68514EB-831D-4357-8CEF-41A9BF292811}" type="sibTrans" cxnId="{7598F480-32E7-4019-8996-FA9C7E50F633}">
      <dgm:prSet/>
      <dgm:spPr/>
      <dgm:t>
        <a:bodyPr/>
        <a:lstStyle/>
        <a:p>
          <a:endParaRPr lang="en-US"/>
        </a:p>
      </dgm:t>
    </dgm:pt>
    <dgm:pt modelId="{87F0584F-ECE1-44B5-B031-100D805B1200}">
      <dgm:prSet/>
      <dgm:spPr/>
      <dgm:t>
        <a:bodyPr/>
        <a:lstStyle/>
        <a:p>
          <a:pPr rtl="0"/>
          <a:r>
            <a:rPr lang="en-US" dirty="0"/>
            <a:t>Partial financial hardship</a:t>
          </a:r>
        </a:p>
      </dgm:t>
    </dgm:pt>
    <dgm:pt modelId="{0D46E82E-F0B6-4B06-BDAE-3467B121EA73}" type="parTrans" cxnId="{7A760A3F-07CE-4403-B7A8-E032A51A17D2}">
      <dgm:prSet/>
      <dgm:spPr/>
      <dgm:t>
        <a:bodyPr/>
        <a:lstStyle/>
        <a:p>
          <a:endParaRPr lang="en-US"/>
        </a:p>
      </dgm:t>
    </dgm:pt>
    <dgm:pt modelId="{6492CBBF-25FB-4C46-8DCE-B6FC30BEF69B}" type="sibTrans" cxnId="{7A760A3F-07CE-4403-B7A8-E032A51A17D2}">
      <dgm:prSet/>
      <dgm:spPr/>
      <dgm:t>
        <a:bodyPr/>
        <a:lstStyle/>
        <a:p>
          <a:endParaRPr lang="en-US"/>
        </a:p>
      </dgm:t>
    </dgm:pt>
    <dgm:pt modelId="{98CAE25E-F044-4425-9A73-66A130E24786}">
      <dgm:prSet/>
      <dgm:spPr/>
      <dgm:t>
        <a:bodyPr/>
        <a:lstStyle/>
        <a:p>
          <a:pPr rtl="0"/>
          <a:r>
            <a:rPr lang="en-US" dirty="0"/>
            <a:t>Payment not more than 15% of adjusted gross income that exceeds 150% of the poverty line</a:t>
          </a:r>
        </a:p>
      </dgm:t>
    </dgm:pt>
    <dgm:pt modelId="{00B4326E-962F-4769-A299-7AB3EB741226}" type="parTrans" cxnId="{F36FD30C-1175-44EF-B4D7-C359379DD02C}">
      <dgm:prSet/>
      <dgm:spPr/>
      <dgm:t>
        <a:bodyPr/>
        <a:lstStyle/>
        <a:p>
          <a:endParaRPr lang="en-US"/>
        </a:p>
      </dgm:t>
    </dgm:pt>
    <dgm:pt modelId="{8C4ABCB5-690F-406F-9A6B-BFCDBC11C4B3}" type="sibTrans" cxnId="{F36FD30C-1175-44EF-B4D7-C359379DD02C}">
      <dgm:prSet/>
      <dgm:spPr/>
      <dgm:t>
        <a:bodyPr/>
        <a:lstStyle/>
        <a:p>
          <a:endParaRPr lang="en-US"/>
        </a:p>
      </dgm:t>
    </dgm:pt>
    <dgm:pt modelId="{2B5AA119-4462-44CC-85DA-45C604927400}">
      <dgm:prSet/>
      <dgm:spPr/>
      <dgm:t>
        <a:bodyPr/>
        <a:lstStyle/>
        <a:p>
          <a:pPr rtl="0"/>
          <a:r>
            <a:rPr lang="en-US" dirty="0"/>
            <a:t>Unpaid balance may be forgiven after 25 years</a:t>
          </a:r>
        </a:p>
      </dgm:t>
    </dgm:pt>
    <dgm:pt modelId="{E7F756B9-9459-4598-9219-67314D30652E}" type="parTrans" cxnId="{B6AD300C-038D-43B3-905E-12F06024789F}">
      <dgm:prSet/>
      <dgm:spPr/>
      <dgm:t>
        <a:bodyPr/>
        <a:lstStyle/>
        <a:p>
          <a:endParaRPr lang="en-US"/>
        </a:p>
      </dgm:t>
    </dgm:pt>
    <dgm:pt modelId="{4CCE6435-8983-42F4-8DE6-1D16BF4F7EC2}" type="sibTrans" cxnId="{B6AD300C-038D-43B3-905E-12F06024789F}">
      <dgm:prSet/>
      <dgm:spPr/>
      <dgm:t>
        <a:bodyPr/>
        <a:lstStyle/>
        <a:p>
          <a:endParaRPr lang="en-US"/>
        </a:p>
      </dgm:t>
    </dgm:pt>
    <dgm:pt modelId="{6D2ADC53-8F68-412C-B79C-7E3C6A40A20A}">
      <dgm:prSet/>
      <dgm:spPr/>
      <dgm:t>
        <a:bodyPr/>
        <a:lstStyle/>
        <a:p>
          <a:pPr rtl="0"/>
          <a:r>
            <a:rPr lang="en-US" dirty="0"/>
            <a:t>Payment based on income and family size</a:t>
          </a:r>
        </a:p>
      </dgm:t>
    </dgm:pt>
    <dgm:pt modelId="{3E1797F0-6839-46F2-91F8-91B196CB2302}" type="parTrans" cxnId="{A78E4EDB-267A-4B39-BD54-DAA2A219ACCB}">
      <dgm:prSet/>
      <dgm:spPr/>
      <dgm:t>
        <a:bodyPr/>
        <a:lstStyle/>
        <a:p>
          <a:endParaRPr lang="en-US"/>
        </a:p>
      </dgm:t>
    </dgm:pt>
    <dgm:pt modelId="{9398EB77-DFBF-41F3-9BD7-704EFD887925}" type="sibTrans" cxnId="{A78E4EDB-267A-4B39-BD54-DAA2A219ACCB}">
      <dgm:prSet/>
      <dgm:spPr/>
      <dgm:t>
        <a:bodyPr/>
        <a:lstStyle/>
        <a:p>
          <a:endParaRPr lang="en-US"/>
        </a:p>
      </dgm:t>
    </dgm:pt>
    <dgm:pt modelId="{DCF2553B-1802-4389-AE14-C342880AB562}">
      <dgm:prSet/>
      <dgm:spPr/>
      <dgm:t>
        <a:bodyPr/>
        <a:lstStyle/>
        <a:p>
          <a:pPr rtl="0"/>
          <a:r>
            <a:rPr lang="en-US" b="1" dirty="0"/>
            <a:t>SAVE (was REPAYE)</a:t>
          </a:r>
          <a:endParaRPr lang="en-US" dirty="0"/>
        </a:p>
      </dgm:t>
    </dgm:pt>
    <dgm:pt modelId="{0D6D0FC7-B36F-468E-891E-762FE2D356E9}" type="parTrans" cxnId="{14FBE63D-9EF5-4E08-9526-A7E33156F34A}">
      <dgm:prSet/>
      <dgm:spPr/>
      <dgm:t>
        <a:bodyPr/>
        <a:lstStyle/>
        <a:p>
          <a:endParaRPr lang="en-US"/>
        </a:p>
      </dgm:t>
    </dgm:pt>
    <dgm:pt modelId="{8E127729-5BA5-4207-9C70-82C7EA8997E1}" type="sibTrans" cxnId="{14FBE63D-9EF5-4E08-9526-A7E33156F34A}">
      <dgm:prSet/>
      <dgm:spPr/>
      <dgm:t>
        <a:bodyPr/>
        <a:lstStyle/>
        <a:p>
          <a:endParaRPr lang="en-US"/>
        </a:p>
      </dgm:t>
    </dgm:pt>
    <dgm:pt modelId="{0CE40181-48E8-4061-A0F8-0BF412EF7E64}">
      <dgm:prSet/>
      <dgm:spPr/>
      <dgm:t>
        <a:bodyPr/>
        <a:lstStyle/>
        <a:p>
          <a:pPr rtl="0"/>
          <a:r>
            <a:rPr lang="en-US" dirty="0"/>
            <a:t>Payment not more than 10% of discretionary income that exceeds 225% of the poverty line</a:t>
          </a:r>
        </a:p>
      </dgm:t>
    </dgm:pt>
    <dgm:pt modelId="{82AA3A1C-48EA-4A20-9C14-C0B25777CE35}" type="parTrans" cxnId="{5E916B32-F7C7-48A2-9A95-F6D3753E0B3D}">
      <dgm:prSet/>
      <dgm:spPr/>
      <dgm:t>
        <a:bodyPr/>
        <a:lstStyle/>
        <a:p>
          <a:endParaRPr lang="en-US"/>
        </a:p>
      </dgm:t>
    </dgm:pt>
    <dgm:pt modelId="{1CB960EE-3A6E-4236-AFF3-863DFF82987C}" type="sibTrans" cxnId="{5E916B32-F7C7-48A2-9A95-F6D3753E0B3D}">
      <dgm:prSet/>
      <dgm:spPr/>
      <dgm:t>
        <a:bodyPr/>
        <a:lstStyle/>
        <a:p>
          <a:endParaRPr lang="en-US"/>
        </a:p>
      </dgm:t>
    </dgm:pt>
    <dgm:pt modelId="{A4D9EAB2-EB85-48FC-895E-353DBC92936A}">
      <dgm:prSet/>
      <dgm:spPr/>
      <dgm:t>
        <a:bodyPr/>
        <a:lstStyle/>
        <a:p>
          <a:pPr rtl="0"/>
          <a:r>
            <a:rPr lang="en-US" dirty="0"/>
            <a:t>More benefits implemented July 2024</a:t>
          </a:r>
        </a:p>
      </dgm:t>
    </dgm:pt>
    <dgm:pt modelId="{57FF6C0C-5973-4655-B68C-F4DF2DDA591B}" type="parTrans" cxnId="{8D22C24C-3CAD-497A-A6B8-0166A3B5F356}">
      <dgm:prSet/>
      <dgm:spPr/>
      <dgm:t>
        <a:bodyPr/>
        <a:lstStyle/>
        <a:p>
          <a:endParaRPr lang="en-US"/>
        </a:p>
      </dgm:t>
    </dgm:pt>
    <dgm:pt modelId="{766BC8F4-DB32-4269-B96F-3CD77C2AABDA}" type="sibTrans" cxnId="{8D22C24C-3CAD-497A-A6B8-0166A3B5F356}">
      <dgm:prSet/>
      <dgm:spPr/>
      <dgm:t>
        <a:bodyPr/>
        <a:lstStyle/>
        <a:p>
          <a:endParaRPr lang="en-US"/>
        </a:p>
      </dgm:t>
    </dgm:pt>
    <dgm:pt modelId="{A5B5F6D6-3CCE-417D-BC89-B50E5F33EF28}" type="pres">
      <dgm:prSet presAssocID="{4F79636F-7584-4AF6-A306-09187502932F}" presName="Name0" presStyleCnt="0">
        <dgm:presLayoutVars>
          <dgm:dir/>
          <dgm:animLvl val="lvl"/>
          <dgm:resizeHandles val="exact"/>
        </dgm:presLayoutVars>
      </dgm:prSet>
      <dgm:spPr/>
    </dgm:pt>
    <dgm:pt modelId="{C9949731-BB3B-443D-89E3-B8593795F17F}" type="pres">
      <dgm:prSet presAssocID="{41F451DA-B822-4EED-A465-5298AA490733}" presName="composite" presStyleCnt="0"/>
      <dgm:spPr/>
    </dgm:pt>
    <dgm:pt modelId="{D41CB401-0CE5-4C75-9EE2-9ADAE80F26EC}" type="pres">
      <dgm:prSet presAssocID="{41F451DA-B822-4EED-A465-5298AA490733}" presName="parTx" presStyleLbl="alignNode1" presStyleIdx="0" presStyleCnt="4">
        <dgm:presLayoutVars>
          <dgm:chMax val="0"/>
          <dgm:chPref val="0"/>
          <dgm:bulletEnabled val="1"/>
        </dgm:presLayoutVars>
      </dgm:prSet>
      <dgm:spPr/>
    </dgm:pt>
    <dgm:pt modelId="{5B371262-83E2-46A8-8C81-222983ACED34}" type="pres">
      <dgm:prSet presAssocID="{41F451DA-B822-4EED-A465-5298AA490733}" presName="desTx" presStyleLbl="alignAccFollowNode1" presStyleIdx="0" presStyleCnt="4">
        <dgm:presLayoutVars>
          <dgm:bulletEnabled val="1"/>
        </dgm:presLayoutVars>
      </dgm:prSet>
      <dgm:spPr/>
    </dgm:pt>
    <dgm:pt modelId="{19B49A80-CB05-4B4A-ADA9-EF63FED86D65}" type="pres">
      <dgm:prSet presAssocID="{013CD8EE-303F-4D89-8728-BEDA892BF58E}" presName="space" presStyleCnt="0"/>
      <dgm:spPr/>
    </dgm:pt>
    <dgm:pt modelId="{6D633EAA-AC01-42CF-93DD-C290B5AB5032}" type="pres">
      <dgm:prSet presAssocID="{43BA0431-DD89-45C9-8A8F-C73C6E14F280}" presName="composite" presStyleCnt="0"/>
      <dgm:spPr/>
    </dgm:pt>
    <dgm:pt modelId="{42472B23-34F0-466A-95B0-66BCF3289A05}" type="pres">
      <dgm:prSet presAssocID="{43BA0431-DD89-45C9-8A8F-C73C6E14F280}" presName="parTx" presStyleLbl="alignNode1" presStyleIdx="1" presStyleCnt="4">
        <dgm:presLayoutVars>
          <dgm:chMax val="0"/>
          <dgm:chPref val="0"/>
          <dgm:bulletEnabled val="1"/>
        </dgm:presLayoutVars>
      </dgm:prSet>
      <dgm:spPr/>
    </dgm:pt>
    <dgm:pt modelId="{FAC84A7C-9FF0-4740-9370-F5C5169A2B30}" type="pres">
      <dgm:prSet presAssocID="{43BA0431-DD89-45C9-8A8F-C73C6E14F280}" presName="desTx" presStyleLbl="alignAccFollowNode1" presStyleIdx="1" presStyleCnt="4">
        <dgm:presLayoutVars>
          <dgm:bulletEnabled val="1"/>
        </dgm:presLayoutVars>
      </dgm:prSet>
      <dgm:spPr/>
    </dgm:pt>
    <dgm:pt modelId="{B9449C0F-6F8E-4372-A79A-8CC30BE80C1A}" type="pres">
      <dgm:prSet presAssocID="{E0E25ED5-6990-4206-9D5D-BFBC00A18C44}" presName="space" presStyleCnt="0"/>
      <dgm:spPr/>
    </dgm:pt>
    <dgm:pt modelId="{AF713C57-787E-49EC-ACDD-AC4AB27B180F}" type="pres">
      <dgm:prSet presAssocID="{56223F30-B348-4531-A0F8-AA5353D5C222}" presName="composite" presStyleCnt="0"/>
      <dgm:spPr/>
    </dgm:pt>
    <dgm:pt modelId="{AA3E19F4-681A-46C1-ABBF-B5A98D252A7A}" type="pres">
      <dgm:prSet presAssocID="{56223F30-B348-4531-A0F8-AA5353D5C222}" presName="parTx" presStyleLbl="alignNode1" presStyleIdx="2" presStyleCnt="4">
        <dgm:presLayoutVars>
          <dgm:chMax val="0"/>
          <dgm:chPref val="0"/>
          <dgm:bulletEnabled val="1"/>
        </dgm:presLayoutVars>
      </dgm:prSet>
      <dgm:spPr/>
    </dgm:pt>
    <dgm:pt modelId="{11CD34B0-9ACF-4C17-8ED7-EB59ADC2425C}" type="pres">
      <dgm:prSet presAssocID="{56223F30-B348-4531-A0F8-AA5353D5C222}" presName="desTx" presStyleLbl="alignAccFollowNode1" presStyleIdx="2" presStyleCnt="4">
        <dgm:presLayoutVars>
          <dgm:bulletEnabled val="1"/>
        </dgm:presLayoutVars>
      </dgm:prSet>
      <dgm:spPr/>
    </dgm:pt>
    <dgm:pt modelId="{41616D14-C6A0-4C98-8510-D688657A140D}" type="pres">
      <dgm:prSet presAssocID="{D68514EB-831D-4357-8CEF-41A9BF292811}" presName="space" presStyleCnt="0"/>
      <dgm:spPr/>
    </dgm:pt>
    <dgm:pt modelId="{7EE66F52-A16E-4EF4-AEFF-58FBC3794706}" type="pres">
      <dgm:prSet presAssocID="{DCF2553B-1802-4389-AE14-C342880AB562}" presName="composite" presStyleCnt="0"/>
      <dgm:spPr/>
    </dgm:pt>
    <dgm:pt modelId="{E8348F49-2A14-49BD-8B82-3B3C7D0FA627}" type="pres">
      <dgm:prSet presAssocID="{DCF2553B-1802-4389-AE14-C342880AB562}" presName="parTx" presStyleLbl="alignNode1" presStyleIdx="3" presStyleCnt="4">
        <dgm:presLayoutVars>
          <dgm:chMax val="0"/>
          <dgm:chPref val="0"/>
          <dgm:bulletEnabled val="1"/>
        </dgm:presLayoutVars>
      </dgm:prSet>
      <dgm:spPr/>
    </dgm:pt>
    <dgm:pt modelId="{C2B25CFA-468D-4D99-8FC3-7D26BE83DE98}" type="pres">
      <dgm:prSet presAssocID="{DCF2553B-1802-4389-AE14-C342880AB562}" presName="desTx" presStyleLbl="alignAccFollowNode1" presStyleIdx="3" presStyleCnt="4">
        <dgm:presLayoutVars>
          <dgm:bulletEnabled val="1"/>
        </dgm:presLayoutVars>
      </dgm:prSet>
      <dgm:spPr/>
    </dgm:pt>
  </dgm:ptLst>
  <dgm:cxnLst>
    <dgm:cxn modelId="{133CDB04-3711-4597-8B30-BE056FF30A6B}" type="presOf" srcId="{A4D9EAB2-EB85-48FC-895E-353DBC92936A}" destId="{C2B25CFA-468D-4D99-8FC3-7D26BE83DE98}" srcOrd="0" destOrd="2" presId="urn:microsoft.com/office/officeart/2005/8/layout/hList1"/>
    <dgm:cxn modelId="{CCA66409-F4F6-449D-9778-500C9B648206}" type="presOf" srcId="{5EBE0E31-0DE7-4438-A159-C134057EB8A2}" destId="{FAC84A7C-9FF0-4740-9370-F5C5169A2B30}" srcOrd="0" destOrd="1" presId="urn:microsoft.com/office/officeart/2005/8/layout/hList1"/>
    <dgm:cxn modelId="{6B98ED09-9994-4701-874A-865C2E42C7B6}" srcId="{4F79636F-7584-4AF6-A306-09187502932F}" destId="{41F451DA-B822-4EED-A465-5298AA490733}" srcOrd="0" destOrd="0" parTransId="{83259F93-60B9-492F-B80C-F729FBDE3CF9}" sibTransId="{013CD8EE-303F-4D89-8728-BEDA892BF58E}"/>
    <dgm:cxn modelId="{B6AD300C-038D-43B3-905E-12F06024789F}" srcId="{56223F30-B348-4531-A0F8-AA5353D5C222}" destId="{2B5AA119-4462-44CC-85DA-45C604927400}" srcOrd="2" destOrd="0" parTransId="{E7F756B9-9459-4598-9219-67314D30652E}" sibTransId="{4CCE6435-8983-42F4-8DE6-1D16BF4F7EC2}"/>
    <dgm:cxn modelId="{F36FD30C-1175-44EF-B4D7-C359379DD02C}" srcId="{56223F30-B348-4531-A0F8-AA5353D5C222}" destId="{98CAE25E-F044-4425-9A73-66A130E24786}" srcOrd="1" destOrd="0" parTransId="{00B4326E-962F-4769-A299-7AB3EB741226}" sibTransId="{8C4ABCB5-690F-406F-9A6B-BFCDBC11C4B3}"/>
    <dgm:cxn modelId="{83BA8B27-A0E6-4E01-931C-803349C1ABA5}" type="presOf" srcId="{6D2ADC53-8F68-412C-B79C-7E3C6A40A20A}" destId="{C2B25CFA-468D-4D99-8FC3-7D26BE83DE98}" srcOrd="0" destOrd="0" presId="urn:microsoft.com/office/officeart/2005/8/layout/hList1"/>
    <dgm:cxn modelId="{069A1732-11DF-4134-960B-308F9C037835}" type="presOf" srcId="{70F93705-2A04-492C-A038-59430D2BD5B5}" destId="{5B371262-83E2-46A8-8C81-222983ACED34}" srcOrd="0" destOrd="1" presId="urn:microsoft.com/office/officeart/2005/8/layout/hList1"/>
    <dgm:cxn modelId="{5E916B32-F7C7-48A2-9A95-F6D3753E0B3D}" srcId="{DCF2553B-1802-4389-AE14-C342880AB562}" destId="{0CE40181-48E8-4061-A0F8-0BF412EF7E64}" srcOrd="1" destOrd="0" parTransId="{82AA3A1C-48EA-4A20-9C14-C0B25777CE35}" sibTransId="{1CB960EE-3A6E-4236-AFF3-863DFF82987C}"/>
    <dgm:cxn modelId="{24932933-2555-4290-8D52-5FF75F1B7F0D}" srcId="{41F451DA-B822-4EED-A465-5298AA490733}" destId="{CCACFFC2-5897-4A00-AFC0-C960DE4E0CDD}" srcOrd="0" destOrd="0" parTransId="{B1128C87-2C2C-474F-B2F4-A99D16645D18}" sibTransId="{47F796BA-5968-49C7-846E-23BF4558289F}"/>
    <dgm:cxn modelId="{1EB1F135-0E19-4D0B-8985-97F2E406D96A}" type="presOf" srcId="{2B5AA119-4462-44CC-85DA-45C604927400}" destId="{11CD34B0-9ACF-4C17-8ED7-EB59ADC2425C}" srcOrd="0" destOrd="2" presId="urn:microsoft.com/office/officeart/2005/8/layout/hList1"/>
    <dgm:cxn modelId="{853EFC38-7D0C-4346-95FB-C85C9D9694F0}" type="presOf" srcId="{43BA0431-DD89-45C9-8A8F-C73C6E14F280}" destId="{42472B23-34F0-466A-95B0-66BCF3289A05}" srcOrd="0" destOrd="0" presId="urn:microsoft.com/office/officeart/2005/8/layout/hList1"/>
    <dgm:cxn modelId="{6EB7493B-2F24-4AE7-B0E1-C8861AAB755B}" type="presOf" srcId="{98CAE25E-F044-4425-9A73-66A130E24786}" destId="{11CD34B0-9ACF-4C17-8ED7-EB59ADC2425C}" srcOrd="0" destOrd="1" presId="urn:microsoft.com/office/officeart/2005/8/layout/hList1"/>
    <dgm:cxn modelId="{14FBE63D-9EF5-4E08-9526-A7E33156F34A}" srcId="{4F79636F-7584-4AF6-A306-09187502932F}" destId="{DCF2553B-1802-4389-AE14-C342880AB562}" srcOrd="3" destOrd="0" parTransId="{0D6D0FC7-B36F-468E-891E-762FE2D356E9}" sibTransId="{8E127729-5BA5-4207-9C70-82C7EA8997E1}"/>
    <dgm:cxn modelId="{7A760A3F-07CE-4403-B7A8-E032A51A17D2}" srcId="{56223F30-B348-4531-A0F8-AA5353D5C222}" destId="{87F0584F-ECE1-44B5-B031-100D805B1200}" srcOrd="0" destOrd="0" parTransId="{0D46E82E-F0B6-4B06-BDAE-3467B121EA73}" sibTransId="{6492CBBF-25FB-4C46-8DCE-B6FC30BEF69B}"/>
    <dgm:cxn modelId="{717ACB65-3624-4066-8D25-82A493DAB5E9}" type="presOf" srcId="{C1948CC1-7298-4434-B769-3A914205E9C2}" destId="{FAC84A7C-9FF0-4740-9370-F5C5169A2B30}" srcOrd="0" destOrd="0" presId="urn:microsoft.com/office/officeart/2005/8/layout/hList1"/>
    <dgm:cxn modelId="{8D22C24C-3CAD-497A-A6B8-0166A3B5F356}" srcId="{DCF2553B-1802-4389-AE14-C342880AB562}" destId="{A4D9EAB2-EB85-48FC-895E-353DBC92936A}" srcOrd="2" destOrd="0" parTransId="{57FF6C0C-5973-4655-B68C-F4DF2DDA591B}" sibTransId="{766BC8F4-DB32-4269-B96F-3CD77C2AABDA}"/>
    <dgm:cxn modelId="{8DB55A80-0AE2-413D-A80D-93A23974AE17}" type="presOf" srcId="{CCACFFC2-5897-4A00-AFC0-C960DE4E0CDD}" destId="{5B371262-83E2-46A8-8C81-222983ACED34}" srcOrd="0" destOrd="0" presId="urn:microsoft.com/office/officeart/2005/8/layout/hList1"/>
    <dgm:cxn modelId="{150CBA80-4DE0-4F51-A593-AE68611BB9EE}" srcId="{43BA0431-DD89-45C9-8A8F-C73C6E14F280}" destId="{C1948CC1-7298-4434-B769-3A914205E9C2}" srcOrd="0" destOrd="0" parTransId="{F6362EE0-0BF9-4C6E-BD6E-128AF238A131}" sibTransId="{7BE06E75-C1E8-421A-94F8-8A0B83EB729B}"/>
    <dgm:cxn modelId="{7598F480-32E7-4019-8996-FA9C7E50F633}" srcId="{4F79636F-7584-4AF6-A306-09187502932F}" destId="{56223F30-B348-4531-A0F8-AA5353D5C222}" srcOrd="2" destOrd="0" parTransId="{803F7E7B-ECE6-4068-A33B-C9230F0D6FC6}" sibTransId="{D68514EB-831D-4357-8CEF-41A9BF292811}"/>
    <dgm:cxn modelId="{F7C7D28D-65C7-4E0F-A8C8-EB10999CC256}" type="presOf" srcId="{41F451DA-B822-4EED-A465-5298AA490733}" destId="{D41CB401-0CE5-4C75-9EE2-9ADAE80F26EC}" srcOrd="0" destOrd="0" presId="urn:microsoft.com/office/officeart/2005/8/layout/hList1"/>
    <dgm:cxn modelId="{D8CE58A3-92C5-414F-A17B-78F26E4C36A5}" type="presOf" srcId="{0CE40181-48E8-4061-A0F8-0BF412EF7E64}" destId="{C2B25CFA-468D-4D99-8FC3-7D26BE83DE98}" srcOrd="0" destOrd="1" presId="urn:microsoft.com/office/officeart/2005/8/layout/hList1"/>
    <dgm:cxn modelId="{4D89E2A4-7EC3-4141-A113-778163AF699B}" type="presOf" srcId="{4F79636F-7584-4AF6-A306-09187502932F}" destId="{A5B5F6D6-3CCE-417D-BC89-B50E5F33EF28}" srcOrd="0" destOrd="0" presId="urn:microsoft.com/office/officeart/2005/8/layout/hList1"/>
    <dgm:cxn modelId="{097590A5-AA99-461E-9ADF-4CF4471520B5}" type="presOf" srcId="{F5854A19-5869-48AD-82AD-C796CCCE0487}" destId="{FAC84A7C-9FF0-4740-9370-F5C5169A2B30}" srcOrd="0" destOrd="2" presId="urn:microsoft.com/office/officeart/2005/8/layout/hList1"/>
    <dgm:cxn modelId="{9E1838C2-E1F2-4473-9DCF-84D6C99AFF5A}" srcId="{4F79636F-7584-4AF6-A306-09187502932F}" destId="{43BA0431-DD89-45C9-8A8F-C73C6E14F280}" srcOrd="1" destOrd="0" parTransId="{79D56FC4-9287-49BA-BCE6-1129BD5A3C0C}" sibTransId="{E0E25ED5-6990-4206-9D5D-BFBC00A18C44}"/>
    <dgm:cxn modelId="{8FC085CF-8079-40E1-83F6-15161CDFF5CC}" srcId="{41F451DA-B822-4EED-A465-5298AA490733}" destId="{70F93705-2A04-492C-A038-59430D2BD5B5}" srcOrd="1" destOrd="0" parTransId="{8BB97EEF-6E4C-4E50-9D15-D165992D59EE}" sibTransId="{D875492E-37F6-4B23-8BB9-821CAF9909AF}"/>
    <dgm:cxn modelId="{A78E4EDB-267A-4B39-BD54-DAA2A219ACCB}" srcId="{DCF2553B-1802-4389-AE14-C342880AB562}" destId="{6D2ADC53-8F68-412C-B79C-7E3C6A40A20A}" srcOrd="0" destOrd="0" parTransId="{3E1797F0-6839-46F2-91F8-91B196CB2302}" sibTransId="{9398EB77-DFBF-41F3-9BD7-704EFD887925}"/>
    <dgm:cxn modelId="{F86E0FE4-CDB7-4E5B-9D5C-57FCFF5F14E7}" type="presOf" srcId="{DCF2553B-1802-4389-AE14-C342880AB562}" destId="{E8348F49-2A14-49BD-8B82-3B3C7D0FA627}" srcOrd="0" destOrd="0" presId="urn:microsoft.com/office/officeart/2005/8/layout/hList1"/>
    <dgm:cxn modelId="{0CDB5EE5-0318-4046-8620-C6BC0C0BCC44}" type="presOf" srcId="{87F0584F-ECE1-44B5-B031-100D805B1200}" destId="{11CD34B0-9ACF-4C17-8ED7-EB59ADC2425C}" srcOrd="0" destOrd="0" presId="urn:microsoft.com/office/officeart/2005/8/layout/hList1"/>
    <dgm:cxn modelId="{8E5779E6-9545-4BAF-959A-166B16299269}" srcId="{43BA0431-DD89-45C9-8A8F-C73C6E14F280}" destId="{5EBE0E31-0DE7-4438-A159-C134057EB8A2}" srcOrd="1" destOrd="0" parTransId="{76BC729E-179D-48BE-85E3-ADFDAB42DC48}" sibTransId="{0848A6BF-2ABF-4A31-91B9-12D35379070E}"/>
    <dgm:cxn modelId="{A36571F1-FD14-44B5-A358-084894CDB9E2}" type="presOf" srcId="{56223F30-B348-4531-A0F8-AA5353D5C222}" destId="{AA3E19F4-681A-46C1-ABBF-B5A98D252A7A}" srcOrd="0" destOrd="0" presId="urn:microsoft.com/office/officeart/2005/8/layout/hList1"/>
    <dgm:cxn modelId="{1BEB55FD-011C-4BF8-8D3A-B8664B6496E8}" srcId="{43BA0431-DD89-45C9-8A8F-C73C6E14F280}" destId="{F5854A19-5869-48AD-82AD-C796CCCE0487}" srcOrd="2" destOrd="0" parTransId="{DAABD79B-5DC5-43AD-914A-4C144650CD6B}" sibTransId="{8A22962F-3810-48F5-AC75-D6A902A7EAFB}"/>
    <dgm:cxn modelId="{62162366-8D98-4DCB-85C4-3898A5134AFA}" type="presParOf" srcId="{A5B5F6D6-3CCE-417D-BC89-B50E5F33EF28}" destId="{C9949731-BB3B-443D-89E3-B8593795F17F}" srcOrd="0" destOrd="0" presId="urn:microsoft.com/office/officeart/2005/8/layout/hList1"/>
    <dgm:cxn modelId="{423E8792-765C-41BC-AF95-747B1BF81B07}" type="presParOf" srcId="{C9949731-BB3B-443D-89E3-B8593795F17F}" destId="{D41CB401-0CE5-4C75-9EE2-9ADAE80F26EC}" srcOrd="0" destOrd="0" presId="urn:microsoft.com/office/officeart/2005/8/layout/hList1"/>
    <dgm:cxn modelId="{ECA6E917-2129-4A68-9B98-3A794EB1749C}" type="presParOf" srcId="{C9949731-BB3B-443D-89E3-B8593795F17F}" destId="{5B371262-83E2-46A8-8C81-222983ACED34}" srcOrd="1" destOrd="0" presId="urn:microsoft.com/office/officeart/2005/8/layout/hList1"/>
    <dgm:cxn modelId="{9740FD0D-FA49-4CE0-8FA0-1E4DE90D1C0A}" type="presParOf" srcId="{A5B5F6D6-3CCE-417D-BC89-B50E5F33EF28}" destId="{19B49A80-CB05-4B4A-ADA9-EF63FED86D65}" srcOrd="1" destOrd="0" presId="urn:microsoft.com/office/officeart/2005/8/layout/hList1"/>
    <dgm:cxn modelId="{9FFD00E9-7C6C-4205-89B9-9791D4E4B2E6}" type="presParOf" srcId="{A5B5F6D6-3CCE-417D-BC89-B50E5F33EF28}" destId="{6D633EAA-AC01-42CF-93DD-C290B5AB5032}" srcOrd="2" destOrd="0" presId="urn:microsoft.com/office/officeart/2005/8/layout/hList1"/>
    <dgm:cxn modelId="{E66F6318-D672-467F-A633-E74AB3DA9030}" type="presParOf" srcId="{6D633EAA-AC01-42CF-93DD-C290B5AB5032}" destId="{42472B23-34F0-466A-95B0-66BCF3289A05}" srcOrd="0" destOrd="0" presId="urn:microsoft.com/office/officeart/2005/8/layout/hList1"/>
    <dgm:cxn modelId="{92FD843C-5F5A-4938-8255-F9CB32526385}" type="presParOf" srcId="{6D633EAA-AC01-42CF-93DD-C290B5AB5032}" destId="{FAC84A7C-9FF0-4740-9370-F5C5169A2B30}" srcOrd="1" destOrd="0" presId="urn:microsoft.com/office/officeart/2005/8/layout/hList1"/>
    <dgm:cxn modelId="{B97466FE-524D-4984-B018-74E19B99D728}" type="presParOf" srcId="{A5B5F6D6-3CCE-417D-BC89-B50E5F33EF28}" destId="{B9449C0F-6F8E-4372-A79A-8CC30BE80C1A}" srcOrd="3" destOrd="0" presId="urn:microsoft.com/office/officeart/2005/8/layout/hList1"/>
    <dgm:cxn modelId="{2827B04E-7360-492D-838B-943200E97A1A}" type="presParOf" srcId="{A5B5F6D6-3CCE-417D-BC89-B50E5F33EF28}" destId="{AF713C57-787E-49EC-ACDD-AC4AB27B180F}" srcOrd="4" destOrd="0" presId="urn:microsoft.com/office/officeart/2005/8/layout/hList1"/>
    <dgm:cxn modelId="{0946A37F-9AA1-4161-BA77-DFF57701DE9F}" type="presParOf" srcId="{AF713C57-787E-49EC-ACDD-AC4AB27B180F}" destId="{AA3E19F4-681A-46C1-ABBF-B5A98D252A7A}" srcOrd="0" destOrd="0" presId="urn:microsoft.com/office/officeart/2005/8/layout/hList1"/>
    <dgm:cxn modelId="{2B849B09-247E-49FE-956F-40F26094794F}" type="presParOf" srcId="{AF713C57-787E-49EC-ACDD-AC4AB27B180F}" destId="{11CD34B0-9ACF-4C17-8ED7-EB59ADC2425C}" srcOrd="1" destOrd="0" presId="urn:microsoft.com/office/officeart/2005/8/layout/hList1"/>
    <dgm:cxn modelId="{52E6F014-FA2D-4BB0-8750-EFFF348CEE61}" type="presParOf" srcId="{A5B5F6D6-3CCE-417D-BC89-B50E5F33EF28}" destId="{41616D14-C6A0-4C98-8510-D688657A140D}" srcOrd="5" destOrd="0" presId="urn:microsoft.com/office/officeart/2005/8/layout/hList1"/>
    <dgm:cxn modelId="{8C3AE362-1557-4871-A9A4-D6D2EC9A18BE}" type="presParOf" srcId="{A5B5F6D6-3CCE-417D-BC89-B50E5F33EF28}" destId="{7EE66F52-A16E-4EF4-AEFF-58FBC3794706}" srcOrd="6" destOrd="0" presId="urn:microsoft.com/office/officeart/2005/8/layout/hList1"/>
    <dgm:cxn modelId="{5E835CB7-F6F7-4B25-BEFD-37938A7488AD}" type="presParOf" srcId="{7EE66F52-A16E-4EF4-AEFF-58FBC3794706}" destId="{E8348F49-2A14-49BD-8B82-3B3C7D0FA627}" srcOrd="0" destOrd="0" presId="urn:microsoft.com/office/officeart/2005/8/layout/hList1"/>
    <dgm:cxn modelId="{C02F81BE-00E8-41DD-BCA0-F35A66A4587E}" type="presParOf" srcId="{7EE66F52-A16E-4EF4-AEFF-58FBC3794706}" destId="{C2B25CFA-468D-4D99-8FC3-7D26BE83DE9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1FFE509-15FA-4716-BACB-080B74B1C266}"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04EACEBA-0423-489C-AA36-84134A1446CF}">
      <dgm:prSet/>
      <dgm:spPr/>
      <dgm:t>
        <a:bodyPr/>
        <a:lstStyle/>
        <a:p>
          <a:pPr rtl="0"/>
          <a:r>
            <a:rPr lang="en-US" dirty="0"/>
            <a:t>Do not complete your education </a:t>
          </a:r>
        </a:p>
      </dgm:t>
    </dgm:pt>
    <dgm:pt modelId="{726AB8CF-6550-4096-9EA9-165A4965F7FB}" type="parTrans" cxnId="{FD0DD584-765C-4DE7-9AF2-5D9F1D53CB24}">
      <dgm:prSet/>
      <dgm:spPr/>
      <dgm:t>
        <a:bodyPr/>
        <a:lstStyle/>
        <a:p>
          <a:endParaRPr lang="en-US"/>
        </a:p>
      </dgm:t>
    </dgm:pt>
    <dgm:pt modelId="{E97E31CD-1392-4D46-98A3-8C5C1C5C8227}" type="sibTrans" cxnId="{FD0DD584-765C-4DE7-9AF2-5D9F1D53CB24}">
      <dgm:prSet/>
      <dgm:spPr/>
      <dgm:t>
        <a:bodyPr/>
        <a:lstStyle/>
        <a:p>
          <a:endParaRPr lang="en-US"/>
        </a:p>
      </dgm:t>
    </dgm:pt>
    <dgm:pt modelId="{8D4D546D-A617-41D1-91A2-2EF04723BE14}">
      <dgm:prSet/>
      <dgm:spPr/>
      <dgm:t>
        <a:bodyPr/>
        <a:lstStyle/>
        <a:p>
          <a:pPr rtl="0"/>
          <a:r>
            <a:rPr lang="en-US" dirty="0"/>
            <a:t>Do not complete your program within the regular completion time</a:t>
          </a:r>
        </a:p>
      </dgm:t>
    </dgm:pt>
    <dgm:pt modelId="{52B8F94A-3A83-4C79-8B41-89ACE1E1766D}" type="parTrans" cxnId="{316A768A-9E94-4E77-AD63-89EAB8F42E7D}">
      <dgm:prSet/>
      <dgm:spPr/>
      <dgm:t>
        <a:bodyPr/>
        <a:lstStyle/>
        <a:p>
          <a:endParaRPr lang="en-US"/>
        </a:p>
      </dgm:t>
    </dgm:pt>
    <dgm:pt modelId="{08815FF2-C498-4A5B-8A1D-D91BB15FAA0E}" type="sibTrans" cxnId="{316A768A-9E94-4E77-AD63-89EAB8F42E7D}">
      <dgm:prSet/>
      <dgm:spPr/>
      <dgm:t>
        <a:bodyPr/>
        <a:lstStyle/>
        <a:p>
          <a:endParaRPr lang="en-US"/>
        </a:p>
      </dgm:t>
    </dgm:pt>
    <dgm:pt modelId="{2A205C49-775B-40B3-B68D-F7D6BC8DB6DF}">
      <dgm:prSet/>
      <dgm:spPr/>
      <dgm:t>
        <a:bodyPr/>
        <a:lstStyle/>
        <a:p>
          <a:pPr rtl="0"/>
          <a:r>
            <a:rPr lang="en-US" dirty="0"/>
            <a:t>Are not employed upon completion of your studies</a:t>
          </a:r>
        </a:p>
      </dgm:t>
    </dgm:pt>
    <dgm:pt modelId="{08B8702C-7C42-44D0-8986-A7FF872A7D48}" type="parTrans" cxnId="{5F896098-FC3D-4A95-AB27-71551E1CA07D}">
      <dgm:prSet/>
      <dgm:spPr/>
      <dgm:t>
        <a:bodyPr/>
        <a:lstStyle/>
        <a:p>
          <a:endParaRPr lang="en-US"/>
        </a:p>
      </dgm:t>
    </dgm:pt>
    <dgm:pt modelId="{95E80446-1981-4D51-9D2F-8539CB0F417E}" type="sibTrans" cxnId="{5F896098-FC3D-4A95-AB27-71551E1CA07D}">
      <dgm:prSet/>
      <dgm:spPr/>
      <dgm:t>
        <a:bodyPr/>
        <a:lstStyle/>
        <a:p>
          <a:endParaRPr lang="en-US"/>
        </a:p>
      </dgm:t>
    </dgm:pt>
    <dgm:pt modelId="{23374445-BD4A-4F6F-9038-BBEC66EC05EA}">
      <dgm:prSet/>
      <dgm:spPr/>
      <dgm:t>
        <a:bodyPr/>
        <a:lstStyle/>
        <a:p>
          <a:pPr rtl="0"/>
          <a:r>
            <a:rPr lang="en-US" dirty="0"/>
            <a:t>Feel that the education you received did not meet your expectations </a:t>
          </a:r>
        </a:p>
      </dgm:t>
    </dgm:pt>
    <dgm:pt modelId="{CE54C389-06BE-41D1-A1BF-C8F9AC3DEB71}" type="parTrans" cxnId="{CF4A1E89-55D2-4970-A267-189BFD246F4E}">
      <dgm:prSet/>
      <dgm:spPr/>
      <dgm:t>
        <a:bodyPr/>
        <a:lstStyle/>
        <a:p>
          <a:endParaRPr lang="en-US"/>
        </a:p>
      </dgm:t>
    </dgm:pt>
    <dgm:pt modelId="{294C121A-B5DF-41E0-A7CA-C2B98E28C935}" type="sibTrans" cxnId="{CF4A1E89-55D2-4970-A267-189BFD246F4E}">
      <dgm:prSet/>
      <dgm:spPr/>
      <dgm:t>
        <a:bodyPr/>
        <a:lstStyle/>
        <a:p>
          <a:endParaRPr lang="en-US"/>
        </a:p>
      </dgm:t>
    </dgm:pt>
    <dgm:pt modelId="{722D346E-BC42-4DF3-8BA3-4A1FBF12443F}">
      <dgm:prSet/>
      <dgm:spPr/>
      <dgm:t>
        <a:bodyPr/>
        <a:lstStyle/>
        <a:p>
          <a:pPr rtl="0"/>
          <a:r>
            <a:rPr lang="en-US" dirty="0"/>
            <a:t>Do not find employment in your field of study</a:t>
          </a:r>
        </a:p>
      </dgm:t>
    </dgm:pt>
    <dgm:pt modelId="{2F84CD8D-312B-4D4F-9E48-2B58A963DFF3}" type="parTrans" cxnId="{CDA6511F-42D6-48BF-AE24-BC53E8804AB4}">
      <dgm:prSet/>
      <dgm:spPr/>
      <dgm:t>
        <a:bodyPr/>
        <a:lstStyle/>
        <a:p>
          <a:endParaRPr lang="en-US"/>
        </a:p>
      </dgm:t>
    </dgm:pt>
    <dgm:pt modelId="{31BBD555-D63E-4F42-8636-088CF126A8A7}" type="sibTrans" cxnId="{CDA6511F-42D6-48BF-AE24-BC53E8804AB4}">
      <dgm:prSet/>
      <dgm:spPr/>
      <dgm:t>
        <a:bodyPr/>
        <a:lstStyle/>
        <a:p>
          <a:endParaRPr lang="en-US"/>
        </a:p>
      </dgm:t>
    </dgm:pt>
    <dgm:pt modelId="{FDF0971F-8BBC-4F3F-BA63-23AD7A276DF2}">
      <dgm:prSet/>
      <dgm:spPr/>
      <dgm:t>
        <a:bodyPr/>
        <a:lstStyle/>
        <a:p>
          <a:pPr rtl="0"/>
          <a:r>
            <a:rPr lang="en-US"/>
            <a:t>File </a:t>
          </a:r>
          <a:r>
            <a:rPr lang="en-US" dirty="0"/>
            <a:t>bankruptcy. (Generally, student loans are not cancelled or discharged.)</a:t>
          </a:r>
        </a:p>
      </dgm:t>
    </dgm:pt>
    <dgm:pt modelId="{5E44BB64-BA74-4F30-85C7-4C11079AE7C2}" type="parTrans" cxnId="{660F3D45-77E7-409C-A843-04E712BCA42A}">
      <dgm:prSet/>
      <dgm:spPr/>
      <dgm:t>
        <a:bodyPr/>
        <a:lstStyle/>
        <a:p>
          <a:endParaRPr lang="en-US"/>
        </a:p>
      </dgm:t>
    </dgm:pt>
    <dgm:pt modelId="{1FA3FF12-3920-4831-A786-FBB0CF8AC554}" type="sibTrans" cxnId="{660F3D45-77E7-409C-A843-04E712BCA42A}">
      <dgm:prSet/>
      <dgm:spPr/>
      <dgm:t>
        <a:bodyPr/>
        <a:lstStyle/>
        <a:p>
          <a:endParaRPr lang="en-US"/>
        </a:p>
      </dgm:t>
    </dgm:pt>
    <dgm:pt modelId="{3CD589C1-E393-4D5A-8602-C4CA2B6E3F44}" type="pres">
      <dgm:prSet presAssocID="{C1FFE509-15FA-4716-BACB-080B74B1C266}" presName="linear" presStyleCnt="0">
        <dgm:presLayoutVars>
          <dgm:animLvl val="lvl"/>
          <dgm:resizeHandles val="exact"/>
        </dgm:presLayoutVars>
      </dgm:prSet>
      <dgm:spPr/>
    </dgm:pt>
    <dgm:pt modelId="{D05CBA44-DB12-4526-979C-4DDE8AC1E7D8}" type="pres">
      <dgm:prSet presAssocID="{04EACEBA-0423-489C-AA36-84134A1446CF}" presName="parentText" presStyleLbl="node1" presStyleIdx="0" presStyleCnt="6">
        <dgm:presLayoutVars>
          <dgm:chMax val="0"/>
          <dgm:bulletEnabled val="1"/>
        </dgm:presLayoutVars>
      </dgm:prSet>
      <dgm:spPr/>
    </dgm:pt>
    <dgm:pt modelId="{F50007E5-AB77-43DB-897C-0E7FE5C43BB0}" type="pres">
      <dgm:prSet presAssocID="{E97E31CD-1392-4D46-98A3-8C5C1C5C8227}" presName="spacer" presStyleCnt="0"/>
      <dgm:spPr/>
    </dgm:pt>
    <dgm:pt modelId="{A9FA8CB7-49FA-42F3-BFA5-87B6B89EDBA4}" type="pres">
      <dgm:prSet presAssocID="{8D4D546D-A617-41D1-91A2-2EF04723BE14}" presName="parentText" presStyleLbl="node1" presStyleIdx="1" presStyleCnt="6">
        <dgm:presLayoutVars>
          <dgm:chMax val="0"/>
          <dgm:bulletEnabled val="1"/>
        </dgm:presLayoutVars>
      </dgm:prSet>
      <dgm:spPr/>
    </dgm:pt>
    <dgm:pt modelId="{D4B160D0-6D6F-450A-BD67-201C876D4056}" type="pres">
      <dgm:prSet presAssocID="{08815FF2-C498-4A5B-8A1D-D91BB15FAA0E}" presName="spacer" presStyleCnt="0"/>
      <dgm:spPr/>
    </dgm:pt>
    <dgm:pt modelId="{F4285CF2-AAA5-4F7F-9DF5-A9711E749941}" type="pres">
      <dgm:prSet presAssocID="{2A205C49-775B-40B3-B68D-F7D6BC8DB6DF}" presName="parentText" presStyleLbl="node1" presStyleIdx="2" presStyleCnt="6">
        <dgm:presLayoutVars>
          <dgm:chMax val="0"/>
          <dgm:bulletEnabled val="1"/>
        </dgm:presLayoutVars>
      </dgm:prSet>
      <dgm:spPr/>
    </dgm:pt>
    <dgm:pt modelId="{763F7EFB-7E29-4EC9-A955-C91A6F7F45F1}" type="pres">
      <dgm:prSet presAssocID="{95E80446-1981-4D51-9D2F-8539CB0F417E}" presName="spacer" presStyleCnt="0"/>
      <dgm:spPr/>
    </dgm:pt>
    <dgm:pt modelId="{CB9146EE-3370-4CCE-9D9F-5DC841F070B0}" type="pres">
      <dgm:prSet presAssocID="{23374445-BD4A-4F6F-9038-BBEC66EC05EA}" presName="parentText" presStyleLbl="node1" presStyleIdx="3" presStyleCnt="6">
        <dgm:presLayoutVars>
          <dgm:chMax val="0"/>
          <dgm:bulletEnabled val="1"/>
        </dgm:presLayoutVars>
      </dgm:prSet>
      <dgm:spPr/>
    </dgm:pt>
    <dgm:pt modelId="{E40B402A-5533-4C10-863C-1B9165BD12B9}" type="pres">
      <dgm:prSet presAssocID="{294C121A-B5DF-41E0-A7CA-C2B98E28C935}" presName="spacer" presStyleCnt="0"/>
      <dgm:spPr/>
    </dgm:pt>
    <dgm:pt modelId="{40D65B88-6B5A-4B80-A54C-522B528C70A0}" type="pres">
      <dgm:prSet presAssocID="{722D346E-BC42-4DF3-8BA3-4A1FBF12443F}" presName="parentText" presStyleLbl="node1" presStyleIdx="4" presStyleCnt="6">
        <dgm:presLayoutVars>
          <dgm:chMax val="0"/>
          <dgm:bulletEnabled val="1"/>
        </dgm:presLayoutVars>
      </dgm:prSet>
      <dgm:spPr/>
    </dgm:pt>
    <dgm:pt modelId="{FD198AAA-D1B0-4C8F-82FD-16897E27E15E}" type="pres">
      <dgm:prSet presAssocID="{31BBD555-D63E-4F42-8636-088CF126A8A7}" presName="spacer" presStyleCnt="0"/>
      <dgm:spPr/>
    </dgm:pt>
    <dgm:pt modelId="{EF729F87-1806-452B-92DB-0E03EF5D2620}" type="pres">
      <dgm:prSet presAssocID="{FDF0971F-8BBC-4F3F-BA63-23AD7A276DF2}" presName="parentText" presStyleLbl="node1" presStyleIdx="5" presStyleCnt="6">
        <dgm:presLayoutVars>
          <dgm:chMax val="0"/>
          <dgm:bulletEnabled val="1"/>
        </dgm:presLayoutVars>
      </dgm:prSet>
      <dgm:spPr/>
    </dgm:pt>
  </dgm:ptLst>
  <dgm:cxnLst>
    <dgm:cxn modelId="{CDA6511F-42D6-48BF-AE24-BC53E8804AB4}" srcId="{C1FFE509-15FA-4716-BACB-080B74B1C266}" destId="{722D346E-BC42-4DF3-8BA3-4A1FBF12443F}" srcOrd="4" destOrd="0" parTransId="{2F84CD8D-312B-4D4F-9E48-2B58A963DFF3}" sibTransId="{31BBD555-D63E-4F42-8636-088CF126A8A7}"/>
    <dgm:cxn modelId="{44F6EE20-BBA8-45E3-B29F-04FB5FD31620}" type="presOf" srcId="{722D346E-BC42-4DF3-8BA3-4A1FBF12443F}" destId="{40D65B88-6B5A-4B80-A54C-522B528C70A0}" srcOrd="0" destOrd="0" presId="urn:microsoft.com/office/officeart/2005/8/layout/vList2"/>
    <dgm:cxn modelId="{A934F920-7B67-47A0-A423-E96A34B403D1}" type="presOf" srcId="{8D4D546D-A617-41D1-91A2-2EF04723BE14}" destId="{A9FA8CB7-49FA-42F3-BFA5-87B6B89EDBA4}" srcOrd="0" destOrd="0" presId="urn:microsoft.com/office/officeart/2005/8/layout/vList2"/>
    <dgm:cxn modelId="{9275083C-980A-4831-A53F-3CEAF16D2286}" type="presOf" srcId="{FDF0971F-8BBC-4F3F-BA63-23AD7A276DF2}" destId="{EF729F87-1806-452B-92DB-0E03EF5D2620}" srcOrd="0" destOrd="0" presId="urn:microsoft.com/office/officeart/2005/8/layout/vList2"/>
    <dgm:cxn modelId="{660F3D45-77E7-409C-A843-04E712BCA42A}" srcId="{C1FFE509-15FA-4716-BACB-080B74B1C266}" destId="{FDF0971F-8BBC-4F3F-BA63-23AD7A276DF2}" srcOrd="5" destOrd="0" parTransId="{5E44BB64-BA74-4F30-85C7-4C11079AE7C2}" sibTransId="{1FA3FF12-3920-4831-A786-FBB0CF8AC554}"/>
    <dgm:cxn modelId="{FD0DD584-765C-4DE7-9AF2-5D9F1D53CB24}" srcId="{C1FFE509-15FA-4716-BACB-080B74B1C266}" destId="{04EACEBA-0423-489C-AA36-84134A1446CF}" srcOrd="0" destOrd="0" parTransId="{726AB8CF-6550-4096-9EA9-165A4965F7FB}" sibTransId="{E97E31CD-1392-4D46-98A3-8C5C1C5C8227}"/>
    <dgm:cxn modelId="{CF4A1E89-55D2-4970-A267-189BFD246F4E}" srcId="{C1FFE509-15FA-4716-BACB-080B74B1C266}" destId="{23374445-BD4A-4F6F-9038-BBEC66EC05EA}" srcOrd="3" destOrd="0" parTransId="{CE54C389-06BE-41D1-A1BF-C8F9AC3DEB71}" sibTransId="{294C121A-B5DF-41E0-A7CA-C2B98E28C935}"/>
    <dgm:cxn modelId="{316A768A-9E94-4E77-AD63-89EAB8F42E7D}" srcId="{C1FFE509-15FA-4716-BACB-080B74B1C266}" destId="{8D4D546D-A617-41D1-91A2-2EF04723BE14}" srcOrd="1" destOrd="0" parTransId="{52B8F94A-3A83-4C79-8B41-89ACE1E1766D}" sibTransId="{08815FF2-C498-4A5B-8A1D-D91BB15FAA0E}"/>
    <dgm:cxn modelId="{5F896098-FC3D-4A95-AB27-71551E1CA07D}" srcId="{C1FFE509-15FA-4716-BACB-080B74B1C266}" destId="{2A205C49-775B-40B3-B68D-F7D6BC8DB6DF}" srcOrd="2" destOrd="0" parTransId="{08B8702C-7C42-44D0-8986-A7FF872A7D48}" sibTransId="{95E80446-1981-4D51-9D2F-8539CB0F417E}"/>
    <dgm:cxn modelId="{B615F8B5-D2B4-4AFF-A742-DE5173DC8B0B}" type="presOf" srcId="{C1FFE509-15FA-4716-BACB-080B74B1C266}" destId="{3CD589C1-E393-4D5A-8602-C4CA2B6E3F44}" srcOrd="0" destOrd="0" presId="urn:microsoft.com/office/officeart/2005/8/layout/vList2"/>
    <dgm:cxn modelId="{C7CA96BF-5765-497A-A843-09634726D376}" type="presOf" srcId="{2A205C49-775B-40B3-B68D-F7D6BC8DB6DF}" destId="{F4285CF2-AAA5-4F7F-9DF5-A9711E749941}" srcOrd="0" destOrd="0" presId="urn:microsoft.com/office/officeart/2005/8/layout/vList2"/>
    <dgm:cxn modelId="{3C85EDC1-329C-4BC1-909C-EDDB60931160}" type="presOf" srcId="{04EACEBA-0423-489C-AA36-84134A1446CF}" destId="{D05CBA44-DB12-4526-979C-4DDE8AC1E7D8}" srcOrd="0" destOrd="0" presId="urn:microsoft.com/office/officeart/2005/8/layout/vList2"/>
    <dgm:cxn modelId="{B83FB8DC-1902-4215-83A9-9485D25858A0}" type="presOf" srcId="{23374445-BD4A-4F6F-9038-BBEC66EC05EA}" destId="{CB9146EE-3370-4CCE-9D9F-5DC841F070B0}" srcOrd="0" destOrd="0" presId="urn:microsoft.com/office/officeart/2005/8/layout/vList2"/>
    <dgm:cxn modelId="{FCA0F52C-E611-4565-9F06-01E0480ABC91}" type="presParOf" srcId="{3CD589C1-E393-4D5A-8602-C4CA2B6E3F44}" destId="{D05CBA44-DB12-4526-979C-4DDE8AC1E7D8}" srcOrd="0" destOrd="0" presId="urn:microsoft.com/office/officeart/2005/8/layout/vList2"/>
    <dgm:cxn modelId="{B62E2C48-35AC-4CE6-B02D-14FC306AAF6E}" type="presParOf" srcId="{3CD589C1-E393-4D5A-8602-C4CA2B6E3F44}" destId="{F50007E5-AB77-43DB-897C-0E7FE5C43BB0}" srcOrd="1" destOrd="0" presId="urn:microsoft.com/office/officeart/2005/8/layout/vList2"/>
    <dgm:cxn modelId="{42897A53-286D-45CC-AC3B-703CF2641D0F}" type="presParOf" srcId="{3CD589C1-E393-4D5A-8602-C4CA2B6E3F44}" destId="{A9FA8CB7-49FA-42F3-BFA5-87B6B89EDBA4}" srcOrd="2" destOrd="0" presId="urn:microsoft.com/office/officeart/2005/8/layout/vList2"/>
    <dgm:cxn modelId="{58CD18BF-DA4A-476F-AB0F-734781A168D9}" type="presParOf" srcId="{3CD589C1-E393-4D5A-8602-C4CA2B6E3F44}" destId="{D4B160D0-6D6F-450A-BD67-201C876D4056}" srcOrd="3" destOrd="0" presId="urn:microsoft.com/office/officeart/2005/8/layout/vList2"/>
    <dgm:cxn modelId="{CA6224DE-9D3B-4A3E-8F7A-CDD630C96F3D}" type="presParOf" srcId="{3CD589C1-E393-4D5A-8602-C4CA2B6E3F44}" destId="{F4285CF2-AAA5-4F7F-9DF5-A9711E749941}" srcOrd="4" destOrd="0" presId="urn:microsoft.com/office/officeart/2005/8/layout/vList2"/>
    <dgm:cxn modelId="{CAA13FE6-4356-446A-8512-D4601B10AA2A}" type="presParOf" srcId="{3CD589C1-E393-4D5A-8602-C4CA2B6E3F44}" destId="{763F7EFB-7E29-4EC9-A955-C91A6F7F45F1}" srcOrd="5" destOrd="0" presId="urn:microsoft.com/office/officeart/2005/8/layout/vList2"/>
    <dgm:cxn modelId="{2FD19820-9EBB-4771-9FD1-4F21AD9F7778}" type="presParOf" srcId="{3CD589C1-E393-4D5A-8602-C4CA2B6E3F44}" destId="{CB9146EE-3370-4CCE-9D9F-5DC841F070B0}" srcOrd="6" destOrd="0" presId="urn:microsoft.com/office/officeart/2005/8/layout/vList2"/>
    <dgm:cxn modelId="{F0C62017-65B3-45AA-8CB3-9D2165DC14A4}" type="presParOf" srcId="{3CD589C1-E393-4D5A-8602-C4CA2B6E3F44}" destId="{E40B402A-5533-4C10-863C-1B9165BD12B9}" srcOrd="7" destOrd="0" presId="urn:microsoft.com/office/officeart/2005/8/layout/vList2"/>
    <dgm:cxn modelId="{214222AC-0736-4876-B410-C26A1467068F}" type="presParOf" srcId="{3CD589C1-E393-4D5A-8602-C4CA2B6E3F44}" destId="{40D65B88-6B5A-4B80-A54C-522B528C70A0}" srcOrd="8" destOrd="0" presId="urn:microsoft.com/office/officeart/2005/8/layout/vList2"/>
    <dgm:cxn modelId="{8B0527FA-FA5D-4EF5-B2EC-267EF3D31EA1}" type="presParOf" srcId="{3CD589C1-E393-4D5A-8602-C4CA2B6E3F44}" destId="{FD198AAA-D1B0-4C8F-82FD-16897E27E15E}" srcOrd="9" destOrd="0" presId="urn:microsoft.com/office/officeart/2005/8/layout/vList2"/>
    <dgm:cxn modelId="{D09075D9-E645-47E2-AEBC-676A0F6139C8}" type="presParOf" srcId="{3CD589C1-E393-4D5A-8602-C4CA2B6E3F44}" destId="{EF729F87-1806-452B-92DB-0E03EF5D2620}"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7FED6DE-29CB-4E61-8162-A389B7DE3BF9}" type="doc">
      <dgm:prSet loTypeId="urn:microsoft.com/office/officeart/2005/8/layout/vList2" loCatId="list" qsTypeId="urn:microsoft.com/office/officeart/2005/8/quickstyle/simple5" qsCatId="simple" csTypeId="urn:microsoft.com/office/officeart/2005/8/colors/accent1_2" csCatId="accent1"/>
      <dgm:spPr/>
      <dgm:t>
        <a:bodyPr/>
        <a:lstStyle/>
        <a:p>
          <a:endParaRPr lang="en-US"/>
        </a:p>
      </dgm:t>
    </dgm:pt>
    <dgm:pt modelId="{5569DE87-69E5-4811-8732-C19CC304806F}">
      <dgm:prSet/>
      <dgm:spPr/>
      <dgm:t>
        <a:bodyPr/>
        <a:lstStyle/>
        <a:p>
          <a:pPr rtl="0"/>
          <a:r>
            <a:rPr lang="en-US" dirty="0"/>
            <a:t>Who pays the interest?</a:t>
          </a:r>
        </a:p>
      </dgm:t>
    </dgm:pt>
    <dgm:pt modelId="{38CD4FA6-136B-4DD4-9381-838C823AB66F}" type="parTrans" cxnId="{59D9F52C-122E-4385-B37D-B4E661BB1545}">
      <dgm:prSet/>
      <dgm:spPr/>
      <dgm:t>
        <a:bodyPr/>
        <a:lstStyle/>
        <a:p>
          <a:endParaRPr lang="en-US"/>
        </a:p>
      </dgm:t>
    </dgm:pt>
    <dgm:pt modelId="{BC107226-8BEE-47C2-A415-EAAF0730DD1D}" type="sibTrans" cxnId="{59D9F52C-122E-4385-B37D-B4E661BB1545}">
      <dgm:prSet/>
      <dgm:spPr/>
      <dgm:t>
        <a:bodyPr/>
        <a:lstStyle/>
        <a:p>
          <a:endParaRPr lang="en-US"/>
        </a:p>
      </dgm:t>
    </dgm:pt>
    <dgm:pt modelId="{FF24299B-7AF8-44DB-8001-D6DA08595D62}">
      <dgm:prSet/>
      <dgm:spPr/>
      <dgm:t>
        <a:bodyPr/>
        <a:lstStyle/>
        <a:p>
          <a:pPr rtl="0"/>
          <a:r>
            <a:rPr lang="en-US"/>
            <a:t>Direct and Stafford Subsidized Loans: Government</a:t>
          </a:r>
        </a:p>
      </dgm:t>
    </dgm:pt>
    <dgm:pt modelId="{0D6B1177-E11E-416A-85E8-4D4A344CE700}" type="parTrans" cxnId="{B72685AC-B7E2-4D6B-9C2E-233EAF219169}">
      <dgm:prSet/>
      <dgm:spPr/>
      <dgm:t>
        <a:bodyPr/>
        <a:lstStyle/>
        <a:p>
          <a:endParaRPr lang="en-US"/>
        </a:p>
      </dgm:t>
    </dgm:pt>
    <dgm:pt modelId="{C2079DAF-D5E0-463C-A8AF-960A963E277A}" type="sibTrans" cxnId="{B72685AC-B7E2-4D6B-9C2E-233EAF219169}">
      <dgm:prSet/>
      <dgm:spPr/>
      <dgm:t>
        <a:bodyPr/>
        <a:lstStyle/>
        <a:p>
          <a:endParaRPr lang="en-US"/>
        </a:p>
      </dgm:t>
    </dgm:pt>
    <dgm:pt modelId="{F9D1AE6E-5C2E-46D7-B699-1D5A7548AE5C}">
      <dgm:prSet/>
      <dgm:spPr/>
      <dgm:t>
        <a:bodyPr/>
        <a:lstStyle/>
        <a:p>
          <a:pPr rtl="0"/>
          <a:r>
            <a:rPr lang="en-US" dirty="0"/>
            <a:t>Direct and Stafford Unsubsidized Loans: You</a:t>
          </a:r>
        </a:p>
      </dgm:t>
    </dgm:pt>
    <dgm:pt modelId="{08E35CD2-C631-48AE-BFB8-E328C62CE380}" type="parTrans" cxnId="{11262A44-2811-4F79-BC27-D4DD824C1556}">
      <dgm:prSet/>
      <dgm:spPr/>
      <dgm:t>
        <a:bodyPr/>
        <a:lstStyle/>
        <a:p>
          <a:endParaRPr lang="en-US"/>
        </a:p>
      </dgm:t>
    </dgm:pt>
    <dgm:pt modelId="{5324F4CD-2D34-488C-B78C-D37632E12343}" type="sibTrans" cxnId="{11262A44-2811-4F79-BC27-D4DD824C1556}">
      <dgm:prSet/>
      <dgm:spPr/>
      <dgm:t>
        <a:bodyPr/>
        <a:lstStyle/>
        <a:p>
          <a:endParaRPr lang="en-US"/>
        </a:p>
      </dgm:t>
    </dgm:pt>
    <dgm:pt modelId="{EABEC284-EF6D-475D-8631-131E591531D1}">
      <dgm:prSet/>
      <dgm:spPr/>
      <dgm:t>
        <a:bodyPr/>
        <a:lstStyle/>
        <a:p>
          <a:pPr rtl="0"/>
          <a:r>
            <a:rPr lang="en-US"/>
            <a:t>To request a deferment:</a:t>
          </a:r>
        </a:p>
      </dgm:t>
    </dgm:pt>
    <dgm:pt modelId="{B6DACFB5-88D8-43CE-B9A0-157CD3B6D6D1}" type="parTrans" cxnId="{6520D335-CBB7-45F8-BEAA-67FF042D58BD}">
      <dgm:prSet/>
      <dgm:spPr/>
      <dgm:t>
        <a:bodyPr/>
        <a:lstStyle/>
        <a:p>
          <a:endParaRPr lang="en-US"/>
        </a:p>
      </dgm:t>
    </dgm:pt>
    <dgm:pt modelId="{B8F0063E-8857-4A24-9756-EA1875EB682F}" type="sibTrans" cxnId="{6520D335-CBB7-45F8-BEAA-67FF042D58BD}">
      <dgm:prSet/>
      <dgm:spPr/>
      <dgm:t>
        <a:bodyPr/>
        <a:lstStyle/>
        <a:p>
          <a:endParaRPr lang="en-US"/>
        </a:p>
      </dgm:t>
    </dgm:pt>
    <dgm:pt modelId="{54DBED68-1978-4666-935C-14C176071ECB}">
      <dgm:prSet/>
      <dgm:spPr/>
      <dgm:t>
        <a:bodyPr/>
        <a:lstStyle/>
        <a:p>
          <a:pPr rtl="0"/>
          <a:r>
            <a:rPr lang="en-US"/>
            <a:t>Contact the loan holder/servicer</a:t>
          </a:r>
        </a:p>
      </dgm:t>
    </dgm:pt>
    <dgm:pt modelId="{4E7DD4F3-1968-4A3B-BCB2-98550B9325A4}" type="parTrans" cxnId="{79BA2480-8B9C-437C-ADFB-C9528A22583C}">
      <dgm:prSet/>
      <dgm:spPr/>
      <dgm:t>
        <a:bodyPr/>
        <a:lstStyle/>
        <a:p>
          <a:endParaRPr lang="en-US"/>
        </a:p>
      </dgm:t>
    </dgm:pt>
    <dgm:pt modelId="{69573388-F255-43F4-8DA1-6477E78D1E73}" type="sibTrans" cxnId="{79BA2480-8B9C-437C-ADFB-C9528A22583C}">
      <dgm:prSet/>
      <dgm:spPr/>
      <dgm:t>
        <a:bodyPr/>
        <a:lstStyle/>
        <a:p>
          <a:endParaRPr lang="en-US"/>
        </a:p>
      </dgm:t>
    </dgm:pt>
    <dgm:pt modelId="{FA4A4179-1406-4EA5-B62F-B15740E6AA95}">
      <dgm:prSet/>
      <dgm:spPr/>
      <dgm:t>
        <a:bodyPr/>
        <a:lstStyle/>
        <a:p>
          <a:pPr rtl="0"/>
          <a:r>
            <a:rPr lang="en-US"/>
            <a:t>Submit the required documentation</a:t>
          </a:r>
        </a:p>
      </dgm:t>
    </dgm:pt>
    <dgm:pt modelId="{B464B1F8-6421-4819-8D5E-A017CBC96139}" type="parTrans" cxnId="{FEC91198-1BFF-41DE-8D48-550C76107222}">
      <dgm:prSet/>
      <dgm:spPr/>
      <dgm:t>
        <a:bodyPr/>
        <a:lstStyle/>
        <a:p>
          <a:endParaRPr lang="en-US"/>
        </a:p>
      </dgm:t>
    </dgm:pt>
    <dgm:pt modelId="{9FC0A2FB-13F4-49DB-AB2A-006811F01B0D}" type="sibTrans" cxnId="{FEC91198-1BFF-41DE-8D48-550C76107222}">
      <dgm:prSet/>
      <dgm:spPr/>
      <dgm:t>
        <a:bodyPr/>
        <a:lstStyle/>
        <a:p>
          <a:endParaRPr lang="en-US"/>
        </a:p>
      </dgm:t>
    </dgm:pt>
    <dgm:pt modelId="{71965A80-FF65-4074-AA7B-77253343FD67}">
      <dgm:prSet/>
      <dgm:spPr/>
      <dgm:t>
        <a:bodyPr/>
        <a:lstStyle/>
        <a:p>
          <a:pPr rtl="0"/>
          <a:r>
            <a:rPr lang="en-US"/>
            <a:t>Continue making payments until notified the deferment was granted</a:t>
          </a:r>
          <a:br>
            <a:rPr lang="en-US"/>
          </a:br>
          <a:endParaRPr lang="en-US"/>
        </a:p>
      </dgm:t>
    </dgm:pt>
    <dgm:pt modelId="{44BCCA67-AD2F-4C30-ABEF-59A0ABB5E5AA}" type="parTrans" cxnId="{116F17FA-21EB-414E-AAC4-33093D6397C0}">
      <dgm:prSet/>
      <dgm:spPr/>
      <dgm:t>
        <a:bodyPr/>
        <a:lstStyle/>
        <a:p>
          <a:endParaRPr lang="en-US"/>
        </a:p>
      </dgm:t>
    </dgm:pt>
    <dgm:pt modelId="{3F448698-4AC2-4A43-ADC0-489B7480EE8B}" type="sibTrans" cxnId="{116F17FA-21EB-414E-AAC4-33093D6397C0}">
      <dgm:prSet/>
      <dgm:spPr/>
      <dgm:t>
        <a:bodyPr/>
        <a:lstStyle/>
        <a:p>
          <a:endParaRPr lang="en-US"/>
        </a:p>
      </dgm:t>
    </dgm:pt>
    <dgm:pt modelId="{CB33E500-2042-4498-A149-E35F0ADB92B6}" type="pres">
      <dgm:prSet presAssocID="{27FED6DE-29CB-4E61-8162-A389B7DE3BF9}" presName="linear" presStyleCnt="0">
        <dgm:presLayoutVars>
          <dgm:animLvl val="lvl"/>
          <dgm:resizeHandles val="exact"/>
        </dgm:presLayoutVars>
      </dgm:prSet>
      <dgm:spPr/>
    </dgm:pt>
    <dgm:pt modelId="{7B0B9916-B005-414A-A2DE-D8FEAAF87913}" type="pres">
      <dgm:prSet presAssocID="{5569DE87-69E5-4811-8732-C19CC304806F}" presName="parentText" presStyleLbl="node1" presStyleIdx="0" presStyleCnt="2">
        <dgm:presLayoutVars>
          <dgm:chMax val="0"/>
          <dgm:bulletEnabled val="1"/>
        </dgm:presLayoutVars>
      </dgm:prSet>
      <dgm:spPr/>
    </dgm:pt>
    <dgm:pt modelId="{014357E5-A32B-49D3-8C87-BA1E0A04A7D2}" type="pres">
      <dgm:prSet presAssocID="{5569DE87-69E5-4811-8732-C19CC304806F}" presName="childText" presStyleLbl="revTx" presStyleIdx="0" presStyleCnt="2">
        <dgm:presLayoutVars>
          <dgm:bulletEnabled val="1"/>
        </dgm:presLayoutVars>
      </dgm:prSet>
      <dgm:spPr/>
    </dgm:pt>
    <dgm:pt modelId="{7B00DA3A-FCE2-4280-BA95-8B883E245CBC}" type="pres">
      <dgm:prSet presAssocID="{EABEC284-EF6D-475D-8631-131E591531D1}" presName="parentText" presStyleLbl="node1" presStyleIdx="1" presStyleCnt="2">
        <dgm:presLayoutVars>
          <dgm:chMax val="0"/>
          <dgm:bulletEnabled val="1"/>
        </dgm:presLayoutVars>
      </dgm:prSet>
      <dgm:spPr/>
    </dgm:pt>
    <dgm:pt modelId="{5CCB3285-501C-453C-B4BA-DEEF5AD1B90E}" type="pres">
      <dgm:prSet presAssocID="{EABEC284-EF6D-475D-8631-131E591531D1}" presName="childText" presStyleLbl="revTx" presStyleIdx="1" presStyleCnt="2">
        <dgm:presLayoutVars>
          <dgm:bulletEnabled val="1"/>
        </dgm:presLayoutVars>
      </dgm:prSet>
      <dgm:spPr/>
    </dgm:pt>
  </dgm:ptLst>
  <dgm:cxnLst>
    <dgm:cxn modelId="{59D9F52C-122E-4385-B37D-B4E661BB1545}" srcId="{27FED6DE-29CB-4E61-8162-A389B7DE3BF9}" destId="{5569DE87-69E5-4811-8732-C19CC304806F}" srcOrd="0" destOrd="0" parTransId="{38CD4FA6-136B-4DD4-9381-838C823AB66F}" sibTransId="{BC107226-8BEE-47C2-A415-EAAF0730DD1D}"/>
    <dgm:cxn modelId="{5B57F12D-A34A-499E-AE0C-89BCF200088E}" type="presOf" srcId="{71965A80-FF65-4074-AA7B-77253343FD67}" destId="{5CCB3285-501C-453C-B4BA-DEEF5AD1B90E}" srcOrd="0" destOrd="2" presId="urn:microsoft.com/office/officeart/2005/8/layout/vList2"/>
    <dgm:cxn modelId="{6520D335-CBB7-45F8-BEAA-67FF042D58BD}" srcId="{27FED6DE-29CB-4E61-8162-A389B7DE3BF9}" destId="{EABEC284-EF6D-475D-8631-131E591531D1}" srcOrd="1" destOrd="0" parTransId="{B6DACFB5-88D8-43CE-B9A0-157CD3B6D6D1}" sibTransId="{B8F0063E-8857-4A24-9756-EA1875EB682F}"/>
    <dgm:cxn modelId="{76FA445D-B212-48A6-A3AD-417A2F67932E}" type="presOf" srcId="{FA4A4179-1406-4EA5-B62F-B15740E6AA95}" destId="{5CCB3285-501C-453C-B4BA-DEEF5AD1B90E}" srcOrd="0" destOrd="1" presId="urn:microsoft.com/office/officeart/2005/8/layout/vList2"/>
    <dgm:cxn modelId="{11262A44-2811-4F79-BC27-D4DD824C1556}" srcId="{5569DE87-69E5-4811-8732-C19CC304806F}" destId="{F9D1AE6E-5C2E-46D7-B699-1D5A7548AE5C}" srcOrd="1" destOrd="0" parTransId="{08E35CD2-C631-48AE-BFB8-E328C62CE380}" sibTransId="{5324F4CD-2D34-488C-B78C-D37632E12343}"/>
    <dgm:cxn modelId="{9FBE2054-77AF-44BA-87C6-79844D41F0DF}" type="presOf" srcId="{FF24299B-7AF8-44DB-8001-D6DA08595D62}" destId="{014357E5-A32B-49D3-8C87-BA1E0A04A7D2}" srcOrd="0" destOrd="0" presId="urn:microsoft.com/office/officeart/2005/8/layout/vList2"/>
    <dgm:cxn modelId="{79BA2480-8B9C-437C-ADFB-C9528A22583C}" srcId="{EABEC284-EF6D-475D-8631-131E591531D1}" destId="{54DBED68-1978-4666-935C-14C176071ECB}" srcOrd="0" destOrd="0" parTransId="{4E7DD4F3-1968-4A3B-BCB2-98550B9325A4}" sibTransId="{69573388-F255-43F4-8DA1-6477E78D1E73}"/>
    <dgm:cxn modelId="{FEC91198-1BFF-41DE-8D48-550C76107222}" srcId="{EABEC284-EF6D-475D-8631-131E591531D1}" destId="{FA4A4179-1406-4EA5-B62F-B15740E6AA95}" srcOrd="1" destOrd="0" parTransId="{B464B1F8-6421-4819-8D5E-A017CBC96139}" sibTransId="{9FC0A2FB-13F4-49DB-AB2A-006811F01B0D}"/>
    <dgm:cxn modelId="{C1C1939E-BD53-4695-8618-E10C6E0E53BB}" type="presOf" srcId="{5569DE87-69E5-4811-8732-C19CC304806F}" destId="{7B0B9916-B005-414A-A2DE-D8FEAAF87913}" srcOrd="0" destOrd="0" presId="urn:microsoft.com/office/officeart/2005/8/layout/vList2"/>
    <dgm:cxn modelId="{84FCBAA6-9C03-4845-A995-15FCA2104258}" type="presOf" srcId="{EABEC284-EF6D-475D-8631-131E591531D1}" destId="{7B00DA3A-FCE2-4280-BA95-8B883E245CBC}" srcOrd="0" destOrd="0" presId="urn:microsoft.com/office/officeart/2005/8/layout/vList2"/>
    <dgm:cxn modelId="{B72685AC-B7E2-4D6B-9C2E-233EAF219169}" srcId="{5569DE87-69E5-4811-8732-C19CC304806F}" destId="{FF24299B-7AF8-44DB-8001-D6DA08595D62}" srcOrd="0" destOrd="0" parTransId="{0D6B1177-E11E-416A-85E8-4D4A344CE700}" sibTransId="{C2079DAF-D5E0-463C-A8AF-960A963E277A}"/>
    <dgm:cxn modelId="{76A9E7D6-6AA6-4B05-BD69-78BF090C0FCD}" type="presOf" srcId="{27FED6DE-29CB-4E61-8162-A389B7DE3BF9}" destId="{CB33E500-2042-4498-A149-E35F0ADB92B6}" srcOrd="0" destOrd="0" presId="urn:microsoft.com/office/officeart/2005/8/layout/vList2"/>
    <dgm:cxn modelId="{C2D34ADC-B2FC-4B46-8A72-45D51F3B57FD}" type="presOf" srcId="{54DBED68-1978-4666-935C-14C176071ECB}" destId="{5CCB3285-501C-453C-B4BA-DEEF5AD1B90E}" srcOrd="0" destOrd="0" presId="urn:microsoft.com/office/officeart/2005/8/layout/vList2"/>
    <dgm:cxn modelId="{116F17FA-21EB-414E-AAC4-33093D6397C0}" srcId="{EABEC284-EF6D-475D-8631-131E591531D1}" destId="{71965A80-FF65-4074-AA7B-77253343FD67}" srcOrd="2" destOrd="0" parTransId="{44BCCA67-AD2F-4C30-ABEF-59A0ABB5E5AA}" sibTransId="{3F448698-4AC2-4A43-ADC0-489B7480EE8B}"/>
    <dgm:cxn modelId="{3E0E14FB-7229-4343-8EFA-964F491B36D6}" type="presOf" srcId="{F9D1AE6E-5C2E-46D7-B699-1D5A7548AE5C}" destId="{014357E5-A32B-49D3-8C87-BA1E0A04A7D2}" srcOrd="0" destOrd="1" presId="urn:microsoft.com/office/officeart/2005/8/layout/vList2"/>
    <dgm:cxn modelId="{F934A236-E219-4BDF-8680-128DFD16A1E0}" type="presParOf" srcId="{CB33E500-2042-4498-A149-E35F0ADB92B6}" destId="{7B0B9916-B005-414A-A2DE-D8FEAAF87913}" srcOrd="0" destOrd="0" presId="urn:microsoft.com/office/officeart/2005/8/layout/vList2"/>
    <dgm:cxn modelId="{06213822-0DB6-43A8-9A43-C2F886B6A385}" type="presParOf" srcId="{CB33E500-2042-4498-A149-E35F0ADB92B6}" destId="{014357E5-A32B-49D3-8C87-BA1E0A04A7D2}" srcOrd="1" destOrd="0" presId="urn:microsoft.com/office/officeart/2005/8/layout/vList2"/>
    <dgm:cxn modelId="{C06A4027-61F4-4229-9110-DD359649B28A}" type="presParOf" srcId="{CB33E500-2042-4498-A149-E35F0ADB92B6}" destId="{7B00DA3A-FCE2-4280-BA95-8B883E245CBC}" srcOrd="2" destOrd="0" presId="urn:microsoft.com/office/officeart/2005/8/layout/vList2"/>
    <dgm:cxn modelId="{EB31A92E-4E72-485E-8C1F-26DB465E1253}" type="presParOf" srcId="{CB33E500-2042-4498-A149-E35F0ADB92B6}" destId="{5CCB3285-501C-453C-B4BA-DEEF5AD1B90E}"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8A996CB-F592-41AA-A61F-B35004A34719}"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n-US"/>
        </a:p>
      </dgm:t>
    </dgm:pt>
    <dgm:pt modelId="{FF407644-F99E-4D65-9714-1B7777E74C24}">
      <dgm:prSet phldrT="[Text]"/>
      <dgm:spPr/>
      <dgm:t>
        <a:bodyPr/>
        <a:lstStyle/>
        <a:p>
          <a:r>
            <a:rPr lang="en-US" dirty="0"/>
            <a:t>At least half-time enrollment at an eligible school </a:t>
          </a:r>
        </a:p>
      </dgm:t>
    </dgm:pt>
    <dgm:pt modelId="{849F2733-32C8-403D-8016-9ED52B7C0D40}" type="parTrans" cxnId="{8B6A4750-6698-45AD-AEA3-CBA72248BCC2}">
      <dgm:prSet/>
      <dgm:spPr/>
      <dgm:t>
        <a:bodyPr/>
        <a:lstStyle/>
        <a:p>
          <a:endParaRPr lang="en-US"/>
        </a:p>
      </dgm:t>
    </dgm:pt>
    <dgm:pt modelId="{346DE04B-CBBB-4F7B-BE95-FC54B812E07F}" type="sibTrans" cxnId="{8B6A4750-6698-45AD-AEA3-CBA72248BCC2}">
      <dgm:prSet/>
      <dgm:spPr/>
      <dgm:t>
        <a:bodyPr/>
        <a:lstStyle/>
        <a:p>
          <a:endParaRPr lang="en-US"/>
        </a:p>
      </dgm:t>
    </dgm:pt>
    <dgm:pt modelId="{E6FC31FB-A802-48F7-8BF9-3EEC5FE7FC10}">
      <dgm:prSet/>
      <dgm:spPr/>
      <dgm:t>
        <a:bodyPr/>
        <a:lstStyle/>
        <a:p>
          <a:r>
            <a:rPr lang="en-US"/>
            <a:t>Graduate fellowship program </a:t>
          </a:r>
          <a:endParaRPr lang="en-US" dirty="0"/>
        </a:p>
      </dgm:t>
    </dgm:pt>
    <dgm:pt modelId="{9BA89B4E-3D98-4A59-99FB-F0A28A61DCE3}" type="parTrans" cxnId="{E231B6AF-0644-4600-AB10-D13545A8ACC9}">
      <dgm:prSet/>
      <dgm:spPr/>
      <dgm:t>
        <a:bodyPr/>
        <a:lstStyle/>
        <a:p>
          <a:endParaRPr lang="en-US"/>
        </a:p>
      </dgm:t>
    </dgm:pt>
    <dgm:pt modelId="{BF64BFBF-A7CC-4606-8F2A-A413E88DED1A}" type="sibTrans" cxnId="{E231B6AF-0644-4600-AB10-D13545A8ACC9}">
      <dgm:prSet/>
      <dgm:spPr/>
      <dgm:t>
        <a:bodyPr/>
        <a:lstStyle/>
        <a:p>
          <a:endParaRPr lang="en-US"/>
        </a:p>
      </dgm:t>
    </dgm:pt>
    <dgm:pt modelId="{D45CD910-6F90-4F6E-A2B7-AFC7B92A8B2B}">
      <dgm:prSet/>
      <dgm:spPr/>
      <dgm:t>
        <a:bodyPr/>
        <a:lstStyle/>
        <a:p>
          <a:r>
            <a:rPr lang="en-US"/>
            <a:t>Rehabilitation training program </a:t>
          </a:r>
          <a:endParaRPr lang="en-US" dirty="0"/>
        </a:p>
      </dgm:t>
    </dgm:pt>
    <dgm:pt modelId="{734F9A44-BB5E-4A2A-BC71-ECB65CE16141}" type="parTrans" cxnId="{2956D9AD-DFA5-491A-AD7F-23159FEE731C}">
      <dgm:prSet/>
      <dgm:spPr/>
      <dgm:t>
        <a:bodyPr/>
        <a:lstStyle/>
        <a:p>
          <a:endParaRPr lang="en-US"/>
        </a:p>
      </dgm:t>
    </dgm:pt>
    <dgm:pt modelId="{1824DF5D-375E-4843-9F7C-2E14673BA84E}" type="sibTrans" cxnId="{2956D9AD-DFA5-491A-AD7F-23159FEE731C}">
      <dgm:prSet/>
      <dgm:spPr/>
      <dgm:t>
        <a:bodyPr/>
        <a:lstStyle/>
        <a:p>
          <a:endParaRPr lang="en-US"/>
        </a:p>
      </dgm:t>
    </dgm:pt>
    <dgm:pt modelId="{99F72CC6-BE0F-4E4B-8BE8-C5416D42ECFA}">
      <dgm:prSet/>
      <dgm:spPr/>
      <dgm:t>
        <a:bodyPr/>
        <a:lstStyle/>
        <a:p>
          <a:r>
            <a:rPr lang="en-US"/>
            <a:t>Military service  </a:t>
          </a:r>
          <a:endParaRPr lang="en-US" dirty="0"/>
        </a:p>
      </dgm:t>
    </dgm:pt>
    <dgm:pt modelId="{28F934C8-5317-4606-A055-9886FA9FB034}" type="parTrans" cxnId="{9E4FF885-282D-4935-89D8-016A9F73549F}">
      <dgm:prSet/>
      <dgm:spPr/>
      <dgm:t>
        <a:bodyPr/>
        <a:lstStyle/>
        <a:p>
          <a:endParaRPr lang="en-US"/>
        </a:p>
      </dgm:t>
    </dgm:pt>
    <dgm:pt modelId="{7BD06C2D-B70A-444B-B300-B321E544D246}" type="sibTrans" cxnId="{9E4FF885-282D-4935-89D8-016A9F73549F}">
      <dgm:prSet/>
      <dgm:spPr/>
      <dgm:t>
        <a:bodyPr/>
        <a:lstStyle/>
        <a:p>
          <a:endParaRPr lang="en-US"/>
        </a:p>
      </dgm:t>
    </dgm:pt>
    <dgm:pt modelId="{A0206487-B825-4C46-84BD-093F105D590F}">
      <dgm:prSet/>
      <dgm:spPr/>
      <dgm:t>
        <a:bodyPr/>
        <a:lstStyle/>
        <a:p>
          <a:r>
            <a:rPr lang="en-US"/>
            <a:t>Unemployment </a:t>
          </a:r>
          <a:endParaRPr lang="en-US" dirty="0"/>
        </a:p>
      </dgm:t>
    </dgm:pt>
    <dgm:pt modelId="{7593DB23-7C7D-42EC-87BA-A2532AD3A329}" type="parTrans" cxnId="{96A829AA-C4E2-4CD8-BA36-97D0151A0598}">
      <dgm:prSet/>
      <dgm:spPr/>
      <dgm:t>
        <a:bodyPr/>
        <a:lstStyle/>
        <a:p>
          <a:endParaRPr lang="en-US"/>
        </a:p>
      </dgm:t>
    </dgm:pt>
    <dgm:pt modelId="{8EA1A9F7-7110-43EB-9AB3-829D01239C58}" type="sibTrans" cxnId="{96A829AA-C4E2-4CD8-BA36-97D0151A0598}">
      <dgm:prSet/>
      <dgm:spPr/>
      <dgm:t>
        <a:bodyPr/>
        <a:lstStyle/>
        <a:p>
          <a:endParaRPr lang="en-US"/>
        </a:p>
      </dgm:t>
    </dgm:pt>
    <dgm:pt modelId="{2274FA00-E364-4259-9EFE-04C6FD2BC471}">
      <dgm:prSet/>
      <dgm:spPr/>
      <dgm:t>
        <a:bodyPr/>
        <a:lstStyle/>
        <a:p>
          <a:r>
            <a:rPr lang="en-US"/>
            <a:t>Economic hardship </a:t>
          </a:r>
          <a:endParaRPr lang="en-US" dirty="0"/>
        </a:p>
      </dgm:t>
    </dgm:pt>
    <dgm:pt modelId="{A7E873D0-A67A-466B-9F51-29CD8391CF6D}" type="parTrans" cxnId="{B659E776-839F-4353-B4B9-E3DA988E22DC}">
      <dgm:prSet/>
      <dgm:spPr/>
      <dgm:t>
        <a:bodyPr/>
        <a:lstStyle/>
        <a:p>
          <a:endParaRPr lang="en-US"/>
        </a:p>
      </dgm:t>
    </dgm:pt>
    <dgm:pt modelId="{43E9FFDC-2C53-453D-B982-A0A4B318864E}" type="sibTrans" cxnId="{B659E776-839F-4353-B4B9-E3DA988E22DC}">
      <dgm:prSet/>
      <dgm:spPr/>
      <dgm:t>
        <a:bodyPr/>
        <a:lstStyle/>
        <a:p>
          <a:endParaRPr lang="en-US"/>
        </a:p>
      </dgm:t>
    </dgm:pt>
    <dgm:pt modelId="{1F4C9CC5-8981-467C-9E28-E77A03BC32DE}" type="pres">
      <dgm:prSet presAssocID="{28A996CB-F592-41AA-A61F-B35004A34719}" presName="diagram" presStyleCnt="0">
        <dgm:presLayoutVars>
          <dgm:dir/>
          <dgm:resizeHandles val="exact"/>
        </dgm:presLayoutVars>
      </dgm:prSet>
      <dgm:spPr/>
    </dgm:pt>
    <dgm:pt modelId="{F9D5CB83-F07C-4D34-913A-1361989A1AFB}" type="pres">
      <dgm:prSet presAssocID="{FF407644-F99E-4D65-9714-1B7777E74C24}" presName="node" presStyleLbl="node1" presStyleIdx="0" presStyleCnt="6">
        <dgm:presLayoutVars>
          <dgm:bulletEnabled val="1"/>
        </dgm:presLayoutVars>
      </dgm:prSet>
      <dgm:spPr/>
    </dgm:pt>
    <dgm:pt modelId="{A751353D-394D-4B07-BA2F-0558A1483016}" type="pres">
      <dgm:prSet presAssocID="{346DE04B-CBBB-4F7B-BE95-FC54B812E07F}" presName="sibTrans" presStyleCnt="0"/>
      <dgm:spPr/>
    </dgm:pt>
    <dgm:pt modelId="{569C318E-1A5F-45D0-B095-65B1B8AFE21A}" type="pres">
      <dgm:prSet presAssocID="{E6FC31FB-A802-48F7-8BF9-3EEC5FE7FC10}" presName="node" presStyleLbl="node1" presStyleIdx="1" presStyleCnt="6">
        <dgm:presLayoutVars>
          <dgm:bulletEnabled val="1"/>
        </dgm:presLayoutVars>
      </dgm:prSet>
      <dgm:spPr/>
    </dgm:pt>
    <dgm:pt modelId="{20ECE089-284C-44FB-AD35-B6D312088BB4}" type="pres">
      <dgm:prSet presAssocID="{BF64BFBF-A7CC-4606-8F2A-A413E88DED1A}" presName="sibTrans" presStyleCnt="0"/>
      <dgm:spPr/>
    </dgm:pt>
    <dgm:pt modelId="{71DCB734-398A-4896-8316-3EDEE71BA263}" type="pres">
      <dgm:prSet presAssocID="{D45CD910-6F90-4F6E-A2B7-AFC7B92A8B2B}" presName="node" presStyleLbl="node1" presStyleIdx="2" presStyleCnt="6">
        <dgm:presLayoutVars>
          <dgm:bulletEnabled val="1"/>
        </dgm:presLayoutVars>
      </dgm:prSet>
      <dgm:spPr/>
    </dgm:pt>
    <dgm:pt modelId="{29AF92D2-83F3-4D22-98AC-A42355911BF9}" type="pres">
      <dgm:prSet presAssocID="{1824DF5D-375E-4843-9F7C-2E14673BA84E}" presName="sibTrans" presStyleCnt="0"/>
      <dgm:spPr/>
    </dgm:pt>
    <dgm:pt modelId="{D1E03377-1D7B-4CB9-A91F-5C4D5B0EB562}" type="pres">
      <dgm:prSet presAssocID="{99F72CC6-BE0F-4E4B-8BE8-C5416D42ECFA}" presName="node" presStyleLbl="node1" presStyleIdx="3" presStyleCnt="6">
        <dgm:presLayoutVars>
          <dgm:bulletEnabled val="1"/>
        </dgm:presLayoutVars>
      </dgm:prSet>
      <dgm:spPr/>
    </dgm:pt>
    <dgm:pt modelId="{0037A1D5-5392-494C-91F4-91E7DB77403B}" type="pres">
      <dgm:prSet presAssocID="{7BD06C2D-B70A-444B-B300-B321E544D246}" presName="sibTrans" presStyleCnt="0"/>
      <dgm:spPr/>
    </dgm:pt>
    <dgm:pt modelId="{9B7A54D2-6E73-4D5A-A7B8-F72E52D3EDA1}" type="pres">
      <dgm:prSet presAssocID="{A0206487-B825-4C46-84BD-093F105D590F}" presName="node" presStyleLbl="node1" presStyleIdx="4" presStyleCnt="6">
        <dgm:presLayoutVars>
          <dgm:bulletEnabled val="1"/>
        </dgm:presLayoutVars>
      </dgm:prSet>
      <dgm:spPr/>
    </dgm:pt>
    <dgm:pt modelId="{594F87C1-E270-4994-AC9C-6CC320B88A84}" type="pres">
      <dgm:prSet presAssocID="{8EA1A9F7-7110-43EB-9AB3-829D01239C58}" presName="sibTrans" presStyleCnt="0"/>
      <dgm:spPr/>
    </dgm:pt>
    <dgm:pt modelId="{9ABE21EB-EB04-4C78-A429-3D9B43B3F5A7}" type="pres">
      <dgm:prSet presAssocID="{2274FA00-E364-4259-9EFE-04C6FD2BC471}" presName="node" presStyleLbl="node1" presStyleIdx="5" presStyleCnt="6">
        <dgm:presLayoutVars>
          <dgm:bulletEnabled val="1"/>
        </dgm:presLayoutVars>
      </dgm:prSet>
      <dgm:spPr/>
    </dgm:pt>
  </dgm:ptLst>
  <dgm:cxnLst>
    <dgm:cxn modelId="{16B36103-4425-44A9-9E97-9A00F7E166D1}" type="presOf" srcId="{FF407644-F99E-4D65-9714-1B7777E74C24}" destId="{F9D5CB83-F07C-4D34-913A-1361989A1AFB}" srcOrd="0" destOrd="0" presId="urn:microsoft.com/office/officeart/2005/8/layout/default"/>
    <dgm:cxn modelId="{892B4A14-9D59-4542-A0BD-7DAE96848598}" type="presOf" srcId="{2274FA00-E364-4259-9EFE-04C6FD2BC471}" destId="{9ABE21EB-EB04-4C78-A429-3D9B43B3F5A7}" srcOrd="0" destOrd="0" presId="urn:microsoft.com/office/officeart/2005/8/layout/default"/>
    <dgm:cxn modelId="{84783B22-0D51-4750-8F62-A0500C045F67}" type="presOf" srcId="{D45CD910-6F90-4F6E-A2B7-AFC7B92A8B2B}" destId="{71DCB734-398A-4896-8316-3EDEE71BA263}" srcOrd="0" destOrd="0" presId="urn:microsoft.com/office/officeart/2005/8/layout/default"/>
    <dgm:cxn modelId="{63C4EA6F-E783-4065-B18A-CF6BF1DFE13B}" type="presOf" srcId="{E6FC31FB-A802-48F7-8BF9-3EEC5FE7FC10}" destId="{569C318E-1A5F-45D0-B095-65B1B8AFE21A}" srcOrd="0" destOrd="0" presId="urn:microsoft.com/office/officeart/2005/8/layout/default"/>
    <dgm:cxn modelId="{8B6A4750-6698-45AD-AEA3-CBA72248BCC2}" srcId="{28A996CB-F592-41AA-A61F-B35004A34719}" destId="{FF407644-F99E-4D65-9714-1B7777E74C24}" srcOrd="0" destOrd="0" parTransId="{849F2733-32C8-403D-8016-9ED52B7C0D40}" sibTransId="{346DE04B-CBBB-4F7B-BE95-FC54B812E07F}"/>
    <dgm:cxn modelId="{B659E776-839F-4353-B4B9-E3DA988E22DC}" srcId="{28A996CB-F592-41AA-A61F-B35004A34719}" destId="{2274FA00-E364-4259-9EFE-04C6FD2BC471}" srcOrd="5" destOrd="0" parTransId="{A7E873D0-A67A-466B-9F51-29CD8391CF6D}" sibTransId="{43E9FFDC-2C53-453D-B982-A0A4B318864E}"/>
    <dgm:cxn modelId="{9E4FF885-282D-4935-89D8-016A9F73549F}" srcId="{28A996CB-F592-41AA-A61F-B35004A34719}" destId="{99F72CC6-BE0F-4E4B-8BE8-C5416D42ECFA}" srcOrd="3" destOrd="0" parTransId="{28F934C8-5317-4606-A055-9886FA9FB034}" sibTransId="{7BD06C2D-B70A-444B-B300-B321E544D246}"/>
    <dgm:cxn modelId="{9BB5A092-C4E1-481E-92FC-553F716E0ABE}" type="presOf" srcId="{99F72CC6-BE0F-4E4B-8BE8-C5416D42ECFA}" destId="{D1E03377-1D7B-4CB9-A91F-5C4D5B0EB562}" srcOrd="0" destOrd="0" presId="urn:microsoft.com/office/officeart/2005/8/layout/default"/>
    <dgm:cxn modelId="{D5ADACA4-8BAB-41E9-BBC4-CB6D954F2D53}" type="presOf" srcId="{A0206487-B825-4C46-84BD-093F105D590F}" destId="{9B7A54D2-6E73-4D5A-A7B8-F72E52D3EDA1}" srcOrd="0" destOrd="0" presId="urn:microsoft.com/office/officeart/2005/8/layout/default"/>
    <dgm:cxn modelId="{96A829AA-C4E2-4CD8-BA36-97D0151A0598}" srcId="{28A996CB-F592-41AA-A61F-B35004A34719}" destId="{A0206487-B825-4C46-84BD-093F105D590F}" srcOrd="4" destOrd="0" parTransId="{7593DB23-7C7D-42EC-87BA-A2532AD3A329}" sibTransId="{8EA1A9F7-7110-43EB-9AB3-829D01239C58}"/>
    <dgm:cxn modelId="{2956D9AD-DFA5-491A-AD7F-23159FEE731C}" srcId="{28A996CB-F592-41AA-A61F-B35004A34719}" destId="{D45CD910-6F90-4F6E-A2B7-AFC7B92A8B2B}" srcOrd="2" destOrd="0" parTransId="{734F9A44-BB5E-4A2A-BC71-ECB65CE16141}" sibTransId="{1824DF5D-375E-4843-9F7C-2E14673BA84E}"/>
    <dgm:cxn modelId="{E231B6AF-0644-4600-AB10-D13545A8ACC9}" srcId="{28A996CB-F592-41AA-A61F-B35004A34719}" destId="{E6FC31FB-A802-48F7-8BF9-3EEC5FE7FC10}" srcOrd="1" destOrd="0" parTransId="{9BA89B4E-3D98-4A59-99FB-F0A28A61DCE3}" sibTransId="{BF64BFBF-A7CC-4606-8F2A-A413E88DED1A}"/>
    <dgm:cxn modelId="{707BFAB8-78F8-4316-B72D-67470D9EC16A}" type="presOf" srcId="{28A996CB-F592-41AA-A61F-B35004A34719}" destId="{1F4C9CC5-8981-467C-9E28-E77A03BC32DE}" srcOrd="0" destOrd="0" presId="urn:microsoft.com/office/officeart/2005/8/layout/default"/>
    <dgm:cxn modelId="{1909F213-DDA8-4D06-BDA8-8298C5A68010}" type="presParOf" srcId="{1F4C9CC5-8981-467C-9E28-E77A03BC32DE}" destId="{F9D5CB83-F07C-4D34-913A-1361989A1AFB}" srcOrd="0" destOrd="0" presId="urn:microsoft.com/office/officeart/2005/8/layout/default"/>
    <dgm:cxn modelId="{1BA872DE-95B7-44EF-B51E-34DEE7528CF2}" type="presParOf" srcId="{1F4C9CC5-8981-467C-9E28-E77A03BC32DE}" destId="{A751353D-394D-4B07-BA2F-0558A1483016}" srcOrd="1" destOrd="0" presId="urn:microsoft.com/office/officeart/2005/8/layout/default"/>
    <dgm:cxn modelId="{B8196D89-6E7D-46C8-8E90-19F69A17FA15}" type="presParOf" srcId="{1F4C9CC5-8981-467C-9E28-E77A03BC32DE}" destId="{569C318E-1A5F-45D0-B095-65B1B8AFE21A}" srcOrd="2" destOrd="0" presId="urn:microsoft.com/office/officeart/2005/8/layout/default"/>
    <dgm:cxn modelId="{BAB32969-0923-47D0-B922-0C819C7792F5}" type="presParOf" srcId="{1F4C9CC5-8981-467C-9E28-E77A03BC32DE}" destId="{20ECE089-284C-44FB-AD35-B6D312088BB4}" srcOrd="3" destOrd="0" presId="urn:microsoft.com/office/officeart/2005/8/layout/default"/>
    <dgm:cxn modelId="{DE138D0B-185A-4A8C-B4CF-4E0EABAEE502}" type="presParOf" srcId="{1F4C9CC5-8981-467C-9E28-E77A03BC32DE}" destId="{71DCB734-398A-4896-8316-3EDEE71BA263}" srcOrd="4" destOrd="0" presId="urn:microsoft.com/office/officeart/2005/8/layout/default"/>
    <dgm:cxn modelId="{D4F3BA44-FAAE-4A93-8AE8-102CF3B4FBDC}" type="presParOf" srcId="{1F4C9CC5-8981-467C-9E28-E77A03BC32DE}" destId="{29AF92D2-83F3-4D22-98AC-A42355911BF9}" srcOrd="5" destOrd="0" presId="urn:microsoft.com/office/officeart/2005/8/layout/default"/>
    <dgm:cxn modelId="{5B414780-9F3F-4463-B5F4-BC689723181B}" type="presParOf" srcId="{1F4C9CC5-8981-467C-9E28-E77A03BC32DE}" destId="{D1E03377-1D7B-4CB9-A91F-5C4D5B0EB562}" srcOrd="6" destOrd="0" presId="urn:microsoft.com/office/officeart/2005/8/layout/default"/>
    <dgm:cxn modelId="{BC8C8340-2CC6-492A-9B73-270544D15F76}" type="presParOf" srcId="{1F4C9CC5-8981-467C-9E28-E77A03BC32DE}" destId="{0037A1D5-5392-494C-91F4-91E7DB77403B}" srcOrd="7" destOrd="0" presId="urn:microsoft.com/office/officeart/2005/8/layout/default"/>
    <dgm:cxn modelId="{04E4CAF0-4A35-42B5-ACE4-B7DEE9EF36A9}" type="presParOf" srcId="{1F4C9CC5-8981-467C-9E28-E77A03BC32DE}" destId="{9B7A54D2-6E73-4D5A-A7B8-F72E52D3EDA1}" srcOrd="8" destOrd="0" presId="urn:microsoft.com/office/officeart/2005/8/layout/default"/>
    <dgm:cxn modelId="{89067022-C764-4635-AA93-56ED2D3D9AB7}" type="presParOf" srcId="{1F4C9CC5-8981-467C-9E28-E77A03BC32DE}" destId="{594F87C1-E270-4994-AC9C-6CC320B88A84}" srcOrd="9" destOrd="0" presId="urn:microsoft.com/office/officeart/2005/8/layout/default"/>
    <dgm:cxn modelId="{8021DE6E-3612-4FEC-B189-2796523D2655}" type="presParOf" srcId="{1F4C9CC5-8981-467C-9E28-E77A03BC32DE}" destId="{9ABE21EB-EB04-4C78-A429-3D9B43B3F5A7}"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524B734-CB5D-4164-8E19-66C1654BB120}"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E5BBCD57-246E-4200-B6B8-750B3FF454A7}">
      <dgm:prSet/>
      <dgm:spPr/>
      <dgm:t>
        <a:bodyPr/>
        <a:lstStyle/>
        <a:p>
          <a:pPr rtl="0"/>
          <a:r>
            <a:rPr lang="en-US" dirty="0"/>
            <a:t>If you are unable to make your full payments and do not qualify for a deferment</a:t>
          </a:r>
        </a:p>
      </dgm:t>
    </dgm:pt>
    <dgm:pt modelId="{148FC0C2-32CA-46A7-8A5B-C8B7EB431A60}" type="parTrans" cxnId="{30AC7163-CD54-4246-86FA-E912965D94D6}">
      <dgm:prSet/>
      <dgm:spPr/>
      <dgm:t>
        <a:bodyPr/>
        <a:lstStyle/>
        <a:p>
          <a:endParaRPr lang="en-US"/>
        </a:p>
      </dgm:t>
    </dgm:pt>
    <dgm:pt modelId="{404DAB66-3903-41C3-B111-631102D9C8F5}" type="sibTrans" cxnId="{30AC7163-CD54-4246-86FA-E912965D94D6}">
      <dgm:prSet/>
      <dgm:spPr/>
      <dgm:t>
        <a:bodyPr/>
        <a:lstStyle/>
        <a:p>
          <a:endParaRPr lang="en-US"/>
        </a:p>
      </dgm:t>
    </dgm:pt>
    <dgm:pt modelId="{37436C46-E249-4BDE-BC5B-4A214A71FC14}">
      <dgm:prSet/>
      <dgm:spPr/>
      <dgm:t>
        <a:bodyPr/>
        <a:lstStyle/>
        <a:p>
          <a:pPr rtl="0"/>
          <a:r>
            <a:rPr lang="en-US" dirty="0"/>
            <a:t>A period of time during which you do not have to make full payments or make regular payments at all</a:t>
          </a:r>
        </a:p>
      </dgm:t>
    </dgm:pt>
    <dgm:pt modelId="{AB695833-E4BB-4FFC-AB3D-C529E2620E35}" type="parTrans" cxnId="{200779DE-37C5-49A5-B51F-88CBCB30058C}">
      <dgm:prSet/>
      <dgm:spPr/>
      <dgm:t>
        <a:bodyPr/>
        <a:lstStyle/>
        <a:p>
          <a:endParaRPr lang="en-US"/>
        </a:p>
      </dgm:t>
    </dgm:pt>
    <dgm:pt modelId="{7275F1B6-7777-40A1-AD93-FD222C9842E9}" type="sibTrans" cxnId="{200779DE-37C5-49A5-B51F-88CBCB30058C}">
      <dgm:prSet/>
      <dgm:spPr/>
      <dgm:t>
        <a:bodyPr/>
        <a:lstStyle/>
        <a:p>
          <a:endParaRPr lang="en-US"/>
        </a:p>
      </dgm:t>
    </dgm:pt>
    <dgm:pt modelId="{A401C37C-9B3C-4E4A-8C0A-DEFBA66F403E}">
      <dgm:prSet/>
      <dgm:spPr/>
      <dgm:t>
        <a:bodyPr/>
        <a:lstStyle/>
        <a:p>
          <a:pPr rtl="0"/>
          <a:r>
            <a:rPr lang="en-US" dirty="0"/>
            <a:t>You are responsible for the interest that accrues during any forbearance period</a:t>
          </a:r>
        </a:p>
      </dgm:t>
    </dgm:pt>
    <dgm:pt modelId="{17DFA5BE-450A-4CAA-AA83-4C978004546B}" type="parTrans" cxnId="{BF5C0722-916E-4378-A567-B8A1B2F52ABC}">
      <dgm:prSet/>
      <dgm:spPr/>
      <dgm:t>
        <a:bodyPr/>
        <a:lstStyle/>
        <a:p>
          <a:endParaRPr lang="en-US"/>
        </a:p>
      </dgm:t>
    </dgm:pt>
    <dgm:pt modelId="{0432D9F9-7880-44E7-8ED7-26B0198D373A}" type="sibTrans" cxnId="{BF5C0722-916E-4378-A567-B8A1B2F52ABC}">
      <dgm:prSet/>
      <dgm:spPr/>
      <dgm:t>
        <a:bodyPr/>
        <a:lstStyle/>
        <a:p>
          <a:endParaRPr lang="en-US"/>
        </a:p>
      </dgm:t>
    </dgm:pt>
    <dgm:pt modelId="{B6337618-9141-468F-A0F1-4FEB125D44C2}">
      <dgm:prSet/>
      <dgm:spPr/>
      <dgm:t>
        <a:bodyPr/>
        <a:lstStyle/>
        <a:p>
          <a:pPr rtl="0"/>
          <a:r>
            <a:rPr lang="en-US" dirty="0"/>
            <a:t>You must contact the loan holder/servicer to apply for forbearance</a:t>
          </a:r>
        </a:p>
      </dgm:t>
    </dgm:pt>
    <dgm:pt modelId="{C0FC4FCB-456C-4097-8DA7-3B51FBB1E510}" type="parTrans" cxnId="{A03FD1DA-BE2B-4968-BC67-E0F76BDB147F}">
      <dgm:prSet/>
      <dgm:spPr/>
      <dgm:t>
        <a:bodyPr/>
        <a:lstStyle/>
        <a:p>
          <a:endParaRPr lang="en-US"/>
        </a:p>
      </dgm:t>
    </dgm:pt>
    <dgm:pt modelId="{B99FDCAF-6742-4537-B11C-6E39657A291A}" type="sibTrans" cxnId="{A03FD1DA-BE2B-4968-BC67-E0F76BDB147F}">
      <dgm:prSet/>
      <dgm:spPr/>
      <dgm:t>
        <a:bodyPr/>
        <a:lstStyle/>
        <a:p>
          <a:endParaRPr lang="en-US"/>
        </a:p>
      </dgm:t>
    </dgm:pt>
    <dgm:pt modelId="{A70C14D1-7B81-496B-8C42-59417139E872}" type="pres">
      <dgm:prSet presAssocID="{4524B734-CB5D-4164-8E19-66C1654BB120}" presName="linear" presStyleCnt="0">
        <dgm:presLayoutVars>
          <dgm:animLvl val="lvl"/>
          <dgm:resizeHandles val="exact"/>
        </dgm:presLayoutVars>
      </dgm:prSet>
      <dgm:spPr/>
    </dgm:pt>
    <dgm:pt modelId="{6FB516C0-A6E9-4EED-A74A-618262FA5CF7}" type="pres">
      <dgm:prSet presAssocID="{E5BBCD57-246E-4200-B6B8-750B3FF454A7}" presName="parentText" presStyleLbl="node1" presStyleIdx="0" presStyleCnt="4">
        <dgm:presLayoutVars>
          <dgm:chMax val="0"/>
          <dgm:bulletEnabled val="1"/>
        </dgm:presLayoutVars>
      </dgm:prSet>
      <dgm:spPr/>
    </dgm:pt>
    <dgm:pt modelId="{D25A884A-7426-4B1B-849C-D0C096E5DD36}" type="pres">
      <dgm:prSet presAssocID="{404DAB66-3903-41C3-B111-631102D9C8F5}" presName="spacer" presStyleCnt="0"/>
      <dgm:spPr/>
    </dgm:pt>
    <dgm:pt modelId="{C3720929-CDF9-45E1-8482-C30F6B2D2F22}" type="pres">
      <dgm:prSet presAssocID="{37436C46-E249-4BDE-BC5B-4A214A71FC14}" presName="parentText" presStyleLbl="node1" presStyleIdx="1" presStyleCnt="4">
        <dgm:presLayoutVars>
          <dgm:chMax val="0"/>
          <dgm:bulletEnabled val="1"/>
        </dgm:presLayoutVars>
      </dgm:prSet>
      <dgm:spPr/>
    </dgm:pt>
    <dgm:pt modelId="{0C845F2B-5DD3-475D-A654-849D64E6FDF0}" type="pres">
      <dgm:prSet presAssocID="{7275F1B6-7777-40A1-AD93-FD222C9842E9}" presName="spacer" presStyleCnt="0"/>
      <dgm:spPr/>
    </dgm:pt>
    <dgm:pt modelId="{9183A0C3-107E-4043-BA30-414398C159B7}" type="pres">
      <dgm:prSet presAssocID="{A401C37C-9B3C-4E4A-8C0A-DEFBA66F403E}" presName="parentText" presStyleLbl="node1" presStyleIdx="2" presStyleCnt="4">
        <dgm:presLayoutVars>
          <dgm:chMax val="0"/>
          <dgm:bulletEnabled val="1"/>
        </dgm:presLayoutVars>
      </dgm:prSet>
      <dgm:spPr/>
    </dgm:pt>
    <dgm:pt modelId="{2EAECA39-B6BD-4CE1-B6CF-E718DC4E05FF}" type="pres">
      <dgm:prSet presAssocID="{0432D9F9-7880-44E7-8ED7-26B0198D373A}" presName="spacer" presStyleCnt="0"/>
      <dgm:spPr/>
    </dgm:pt>
    <dgm:pt modelId="{32C2781D-CE83-48B6-AFA2-2A71029014C5}" type="pres">
      <dgm:prSet presAssocID="{B6337618-9141-468F-A0F1-4FEB125D44C2}" presName="parentText" presStyleLbl="node1" presStyleIdx="3" presStyleCnt="4">
        <dgm:presLayoutVars>
          <dgm:chMax val="0"/>
          <dgm:bulletEnabled val="1"/>
        </dgm:presLayoutVars>
      </dgm:prSet>
      <dgm:spPr/>
    </dgm:pt>
  </dgm:ptLst>
  <dgm:cxnLst>
    <dgm:cxn modelId="{8AFE6D0D-A346-4FA8-948A-8B1DF2D08EFE}" type="presOf" srcId="{37436C46-E249-4BDE-BC5B-4A214A71FC14}" destId="{C3720929-CDF9-45E1-8482-C30F6B2D2F22}" srcOrd="0" destOrd="0" presId="urn:microsoft.com/office/officeart/2005/8/layout/vList2"/>
    <dgm:cxn modelId="{BF5C0722-916E-4378-A567-B8A1B2F52ABC}" srcId="{4524B734-CB5D-4164-8E19-66C1654BB120}" destId="{A401C37C-9B3C-4E4A-8C0A-DEFBA66F403E}" srcOrd="2" destOrd="0" parTransId="{17DFA5BE-450A-4CAA-AA83-4C978004546B}" sibTransId="{0432D9F9-7880-44E7-8ED7-26B0198D373A}"/>
    <dgm:cxn modelId="{30AC7163-CD54-4246-86FA-E912965D94D6}" srcId="{4524B734-CB5D-4164-8E19-66C1654BB120}" destId="{E5BBCD57-246E-4200-B6B8-750B3FF454A7}" srcOrd="0" destOrd="0" parTransId="{148FC0C2-32CA-46A7-8A5B-C8B7EB431A60}" sibTransId="{404DAB66-3903-41C3-B111-631102D9C8F5}"/>
    <dgm:cxn modelId="{1BF12B46-D066-4468-8324-B7EC24D995C5}" type="presOf" srcId="{E5BBCD57-246E-4200-B6B8-750B3FF454A7}" destId="{6FB516C0-A6E9-4EED-A74A-618262FA5CF7}" srcOrd="0" destOrd="0" presId="urn:microsoft.com/office/officeart/2005/8/layout/vList2"/>
    <dgm:cxn modelId="{249D766A-92A2-443D-8E11-BF3CA51715D6}" type="presOf" srcId="{4524B734-CB5D-4164-8E19-66C1654BB120}" destId="{A70C14D1-7B81-496B-8C42-59417139E872}" srcOrd="0" destOrd="0" presId="urn:microsoft.com/office/officeart/2005/8/layout/vList2"/>
    <dgm:cxn modelId="{FC5CC1B5-6FC3-40A4-B597-E91CACD1B2FF}" type="presOf" srcId="{A401C37C-9B3C-4E4A-8C0A-DEFBA66F403E}" destId="{9183A0C3-107E-4043-BA30-414398C159B7}" srcOrd="0" destOrd="0" presId="urn:microsoft.com/office/officeart/2005/8/layout/vList2"/>
    <dgm:cxn modelId="{AF5C50BC-106A-48FF-BB44-83778323851A}" type="presOf" srcId="{B6337618-9141-468F-A0F1-4FEB125D44C2}" destId="{32C2781D-CE83-48B6-AFA2-2A71029014C5}" srcOrd="0" destOrd="0" presId="urn:microsoft.com/office/officeart/2005/8/layout/vList2"/>
    <dgm:cxn modelId="{A03FD1DA-BE2B-4968-BC67-E0F76BDB147F}" srcId="{4524B734-CB5D-4164-8E19-66C1654BB120}" destId="{B6337618-9141-468F-A0F1-4FEB125D44C2}" srcOrd="3" destOrd="0" parTransId="{C0FC4FCB-456C-4097-8DA7-3B51FBB1E510}" sibTransId="{B99FDCAF-6742-4537-B11C-6E39657A291A}"/>
    <dgm:cxn modelId="{200779DE-37C5-49A5-B51F-88CBCB30058C}" srcId="{4524B734-CB5D-4164-8E19-66C1654BB120}" destId="{37436C46-E249-4BDE-BC5B-4A214A71FC14}" srcOrd="1" destOrd="0" parTransId="{AB695833-E4BB-4FFC-AB3D-C529E2620E35}" sibTransId="{7275F1B6-7777-40A1-AD93-FD222C9842E9}"/>
    <dgm:cxn modelId="{5559CC90-ABB6-437C-A307-A56012592481}" type="presParOf" srcId="{A70C14D1-7B81-496B-8C42-59417139E872}" destId="{6FB516C0-A6E9-4EED-A74A-618262FA5CF7}" srcOrd="0" destOrd="0" presId="urn:microsoft.com/office/officeart/2005/8/layout/vList2"/>
    <dgm:cxn modelId="{8B7B2590-4E60-4DB4-8346-0F499BAB5235}" type="presParOf" srcId="{A70C14D1-7B81-496B-8C42-59417139E872}" destId="{D25A884A-7426-4B1B-849C-D0C096E5DD36}" srcOrd="1" destOrd="0" presId="urn:microsoft.com/office/officeart/2005/8/layout/vList2"/>
    <dgm:cxn modelId="{61F5778E-06BB-47BE-8BCF-02BA0AD79F35}" type="presParOf" srcId="{A70C14D1-7B81-496B-8C42-59417139E872}" destId="{C3720929-CDF9-45E1-8482-C30F6B2D2F22}" srcOrd="2" destOrd="0" presId="urn:microsoft.com/office/officeart/2005/8/layout/vList2"/>
    <dgm:cxn modelId="{FA577C96-087A-4E5E-BE95-03970E5AC6D6}" type="presParOf" srcId="{A70C14D1-7B81-496B-8C42-59417139E872}" destId="{0C845F2B-5DD3-475D-A654-849D64E6FDF0}" srcOrd="3" destOrd="0" presId="urn:microsoft.com/office/officeart/2005/8/layout/vList2"/>
    <dgm:cxn modelId="{01AB96E5-B695-40A4-AE82-85796347C545}" type="presParOf" srcId="{A70C14D1-7B81-496B-8C42-59417139E872}" destId="{9183A0C3-107E-4043-BA30-414398C159B7}" srcOrd="4" destOrd="0" presId="urn:microsoft.com/office/officeart/2005/8/layout/vList2"/>
    <dgm:cxn modelId="{1D2FADDF-13C2-48B2-9F07-AA11878E3099}" type="presParOf" srcId="{A70C14D1-7B81-496B-8C42-59417139E872}" destId="{2EAECA39-B6BD-4CE1-B6CF-E718DC4E05FF}" srcOrd="5" destOrd="0" presId="urn:microsoft.com/office/officeart/2005/8/layout/vList2"/>
    <dgm:cxn modelId="{A466FEDF-A2DF-4101-A541-DA6B5AEAF463}" type="presParOf" srcId="{A70C14D1-7B81-496B-8C42-59417139E872}" destId="{32C2781D-CE83-48B6-AFA2-2A71029014C5}"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524B734-CB5D-4164-8E19-66C1654BB120}"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E5BBCD57-246E-4200-B6B8-750B3FF454A7}">
      <dgm:prSet/>
      <dgm:spPr/>
      <dgm:t>
        <a:bodyPr/>
        <a:lstStyle/>
        <a:p>
          <a:pPr rtl="0"/>
          <a:r>
            <a:rPr lang="en-US" dirty="0"/>
            <a:t>If you are experiencing personal problems (health issues, financial hardship)</a:t>
          </a:r>
        </a:p>
      </dgm:t>
    </dgm:pt>
    <dgm:pt modelId="{148FC0C2-32CA-46A7-8A5B-C8B7EB431A60}" type="parTrans" cxnId="{30AC7163-CD54-4246-86FA-E912965D94D6}">
      <dgm:prSet/>
      <dgm:spPr/>
      <dgm:t>
        <a:bodyPr/>
        <a:lstStyle/>
        <a:p>
          <a:endParaRPr lang="en-US"/>
        </a:p>
      </dgm:t>
    </dgm:pt>
    <dgm:pt modelId="{404DAB66-3903-41C3-B111-631102D9C8F5}" type="sibTrans" cxnId="{30AC7163-CD54-4246-86FA-E912965D94D6}">
      <dgm:prSet/>
      <dgm:spPr/>
      <dgm:t>
        <a:bodyPr/>
        <a:lstStyle/>
        <a:p>
          <a:endParaRPr lang="en-US"/>
        </a:p>
      </dgm:t>
    </dgm:pt>
    <dgm:pt modelId="{37436C46-E249-4BDE-BC5B-4A214A71FC14}">
      <dgm:prSet/>
      <dgm:spPr/>
      <dgm:t>
        <a:bodyPr/>
        <a:lstStyle/>
        <a:p>
          <a:pPr rtl="0"/>
          <a:r>
            <a:rPr lang="en-US" dirty="0"/>
            <a:t>If you are affected by a local or national emergency, military mobilization, or natural disaster</a:t>
          </a:r>
        </a:p>
      </dgm:t>
    </dgm:pt>
    <dgm:pt modelId="{AB695833-E4BB-4FFC-AB3D-C529E2620E35}" type="parTrans" cxnId="{200779DE-37C5-49A5-B51F-88CBCB30058C}">
      <dgm:prSet/>
      <dgm:spPr/>
      <dgm:t>
        <a:bodyPr/>
        <a:lstStyle/>
        <a:p>
          <a:endParaRPr lang="en-US"/>
        </a:p>
      </dgm:t>
    </dgm:pt>
    <dgm:pt modelId="{7275F1B6-7777-40A1-AD93-FD222C9842E9}" type="sibTrans" cxnId="{200779DE-37C5-49A5-B51F-88CBCB30058C}">
      <dgm:prSet/>
      <dgm:spPr/>
      <dgm:t>
        <a:bodyPr/>
        <a:lstStyle/>
        <a:p>
          <a:endParaRPr lang="en-US"/>
        </a:p>
      </dgm:t>
    </dgm:pt>
    <dgm:pt modelId="{A401C37C-9B3C-4E4A-8C0A-DEFBA66F403E}">
      <dgm:prSet/>
      <dgm:spPr/>
      <dgm:t>
        <a:bodyPr/>
        <a:lstStyle/>
        <a:p>
          <a:pPr rtl="0"/>
          <a:r>
            <a:rPr lang="en-US" dirty="0"/>
            <a:t>If you are serving in a position that may qualify you for loan forgiveness, partial repayment of your loan, or a national service educational award</a:t>
          </a:r>
        </a:p>
      </dgm:t>
    </dgm:pt>
    <dgm:pt modelId="{17DFA5BE-450A-4CAA-AA83-4C978004546B}" type="parTrans" cxnId="{BF5C0722-916E-4378-A567-B8A1B2F52ABC}">
      <dgm:prSet/>
      <dgm:spPr/>
      <dgm:t>
        <a:bodyPr/>
        <a:lstStyle/>
        <a:p>
          <a:endParaRPr lang="en-US"/>
        </a:p>
      </dgm:t>
    </dgm:pt>
    <dgm:pt modelId="{0432D9F9-7880-44E7-8ED7-26B0198D373A}" type="sibTrans" cxnId="{BF5C0722-916E-4378-A567-B8A1B2F52ABC}">
      <dgm:prSet/>
      <dgm:spPr/>
      <dgm:t>
        <a:bodyPr/>
        <a:lstStyle/>
        <a:p>
          <a:endParaRPr lang="en-US"/>
        </a:p>
      </dgm:t>
    </dgm:pt>
    <dgm:pt modelId="{B6337618-9141-468F-A0F1-4FEB125D44C2}">
      <dgm:prSet/>
      <dgm:spPr/>
      <dgm:t>
        <a:bodyPr/>
        <a:lstStyle/>
        <a:p>
          <a:pPr rtl="0"/>
          <a:r>
            <a:rPr lang="en-US" dirty="0"/>
            <a:t>REMEMBER: You must contact the loan holder/servicer to apply for forbearance and keep making payment until it is granted.</a:t>
          </a:r>
        </a:p>
      </dgm:t>
    </dgm:pt>
    <dgm:pt modelId="{C0FC4FCB-456C-4097-8DA7-3B51FBB1E510}" type="parTrans" cxnId="{A03FD1DA-BE2B-4968-BC67-E0F76BDB147F}">
      <dgm:prSet/>
      <dgm:spPr/>
      <dgm:t>
        <a:bodyPr/>
        <a:lstStyle/>
        <a:p>
          <a:endParaRPr lang="en-US"/>
        </a:p>
      </dgm:t>
    </dgm:pt>
    <dgm:pt modelId="{B99FDCAF-6742-4537-B11C-6E39657A291A}" type="sibTrans" cxnId="{A03FD1DA-BE2B-4968-BC67-E0F76BDB147F}">
      <dgm:prSet/>
      <dgm:spPr/>
      <dgm:t>
        <a:bodyPr/>
        <a:lstStyle/>
        <a:p>
          <a:endParaRPr lang="en-US"/>
        </a:p>
      </dgm:t>
    </dgm:pt>
    <dgm:pt modelId="{A70C14D1-7B81-496B-8C42-59417139E872}" type="pres">
      <dgm:prSet presAssocID="{4524B734-CB5D-4164-8E19-66C1654BB120}" presName="linear" presStyleCnt="0">
        <dgm:presLayoutVars>
          <dgm:animLvl val="lvl"/>
          <dgm:resizeHandles val="exact"/>
        </dgm:presLayoutVars>
      </dgm:prSet>
      <dgm:spPr/>
    </dgm:pt>
    <dgm:pt modelId="{6FB516C0-A6E9-4EED-A74A-618262FA5CF7}" type="pres">
      <dgm:prSet presAssocID="{E5BBCD57-246E-4200-B6B8-750B3FF454A7}" presName="parentText" presStyleLbl="node1" presStyleIdx="0" presStyleCnt="4">
        <dgm:presLayoutVars>
          <dgm:chMax val="0"/>
          <dgm:bulletEnabled val="1"/>
        </dgm:presLayoutVars>
      </dgm:prSet>
      <dgm:spPr/>
    </dgm:pt>
    <dgm:pt modelId="{D25A884A-7426-4B1B-849C-D0C096E5DD36}" type="pres">
      <dgm:prSet presAssocID="{404DAB66-3903-41C3-B111-631102D9C8F5}" presName="spacer" presStyleCnt="0"/>
      <dgm:spPr/>
    </dgm:pt>
    <dgm:pt modelId="{C3720929-CDF9-45E1-8482-C30F6B2D2F22}" type="pres">
      <dgm:prSet presAssocID="{37436C46-E249-4BDE-BC5B-4A214A71FC14}" presName="parentText" presStyleLbl="node1" presStyleIdx="1" presStyleCnt="4">
        <dgm:presLayoutVars>
          <dgm:chMax val="0"/>
          <dgm:bulletEnabled val="1"/>
        </dgm:presLayoutVars>
      </dgm:prSet>
      <dgm:spPr/>
    </dgm:pt>
    <dgm:pt modelId="{0C845F2B-5DD3-475D-A654-849D64E6FDF0}" type="pres">
      <dgm:prSet presAssocID="{7275F1B6-7777-40A1-AD93-FD222C9842E9}" presName="spacer" presStyleCnt="0"/>
      <dgm:spPr/>
    </dgm:pt>
    <dgm:pt modelId="{9183A0C3-107E-4043-BA30-414398C159B7}" type="pres">
      <dgm:prSet presAssocID="{A401C37C-9B3C-4E4A-8C0A-DEFBA66F403E}" presName="parentText" presStyleLbl="node1" presStyleIdx="2" presStyleCnt="4">
        <dgm:presLayoutVars>
          <dgm:chMax val="0"/>
          <dgm:bulletEnabled val="1"/>
        </dgm:presLayoutVars>
      </dgm:prSet>
      <dgm:spPr/>
    </dgm:pt>
    <dgm:pt modelId="{2EAECA39-B6BD-4CE1-B6CF-E718DC4E05FF}" type="pres">
      <dgm:prSet presAssocID="{0432D9F9-7880-44E7-8ED7-26B0198D373A}" presName="spacer" presStyleCnt="0"/>
      <dgm:spPr/>
    </dgm:pt>
    <dgm:pt modelId="{32C2781D-CE83-48B6-AFA2-2A71029014C5}" type="pres">
      <dgm:prSet presAssocID="{B6337618-9141-468F-A0F1-4FEB125D44C2}" presName="parentText" presStyleLbl="node1" presStyleIdx="3" presStyleCnt="4">
        <dgm:presLayoutVars>
          <dgm:chMax val="0"/>
          <dgm:bulletEnabled val="1"/>
        </dgm:presLayoutVars>
      </dgm:prSet>
      <dgm:spPr/>
    </dgm:pt>
  </dgm:ptLst>
  <dgm:cxnLst>
    <dgm:cxn modelId="{71406603-310C-49BD-A011-61BACF263483}" type="presOf" srcId="{B6337618-9141-468F-A0F1-4FEB125D44C2}" destId="{32C2781D-CE83-48B6-AFA2-2A71029014C5}" srcOrd="0" destOrd="0" presId="urn:microsoft.com/office/officeart/2005/8/layout/vList2"/>
    <dgm:cxn modelId="{2471EC0D-B6E6-475F-A141-1D266E30367E}" type="presOf" srcId="{4524B734-CB5D-4164-8E19-66C1654BB120}" destId="{A70C14D1-7B81-496B-8C42-59417139E872}" srcOrd="0" destOrd="0" presId="urn:microsoft.com/office/officeart/2005/8/layout/vList2"/>
    <dgm:cxn modelId="{BF5C0722-916E-4378-A567-B8A1B2F52ABC}" srcId="{4524B734-CB5D-4164-8E19-66C1654BB120}" destId="{A401C37C-9B3C-4E4A-8C0A-DEFBA66F403E}" srcOrd="2" destOrd="0" parTransId="{17DFA5BE-450A-4CAA-AA83-4C978004546B}" sibTransId="{0432D9F9-7880-44E7-8ED7-26B0198D373A}"/>
    <dgm:cxn modelId="{C77CAF2D-68F4-4D88-B3FC-02544386B5FA}" type="presOf" srcId="{A401C37C-9B3C-4E4A-8C0A-DEFBA66F403E}" destId="{9183A0C3-107E-4043-BA30-414398C159B7}" srcOrd="0" destOrd="0" presId="urn:microsoft.com/office/officeart/2005/8/layout/vList2"/>
    <dgm:cxn modelId="{30AC7163-CD54-4246-86FA-E912965D94D6}" srcId="{4524B734-CB5D-4164-8E19-66C1654BB120}" destId="{E5BBCD57-246E-4200-B6B8-750B3FF454A7}" srcOrd="0" destOrd="0" parTransId="{148FC0C2-32CA-46A7-8A5B-C8B7EB431A60}" sibTransId="{404DAB66-3903-41C3-B111-631102D9C8F5}"/>
    <dgm:cxn modelId="{FC969576-5895-4069-ACA8-8983481D6AAB}" type="presOf" srcId="{37436C46-E249-4BDE-BC5B-4A214A71FC14}" destId="{C3720929-CDF9-45E1-8482-C30F6B2D2F22}" srcOrd="0" destOrd="0" presId="urn:microsoft.com/office/officeart/2005/8/layout/vList2"/>
    <dgm:cxn modelId="{7E9926A2-F138-4A30-B855-CA75F75C591A}" type="presOf" srcId="{E5BBCD57-246E-4200-B6B8-750B3FF454A7}" destId="{6FB516C0-A6E9-4EED-A74A-618262FA5CF7}" srcOrd="0" destOrd="0" presId="urn:microsoft.com/office/officeart/2005/8/layout/vList2"/>
    <dgm:cxn modelId="{A03FD1DA-BE2B-4968-BC67-E0F76BDB147F}" srcId="{4524B734-CB5D-4164-8E19-66C1654BB120}" destId="{B6337618-9141-468F-A0F1-4FEB125D44C2}" srcOrd="3" destOrd="0" parTransId="{C0FC4FCB-456C-4097-8DA7-3B51FBB1E510}" sibTransId="{B99FDCAF-6742-4537-B11C-6E39657A291A}"/>
    <dgm:cxn modelId="{200779DE-37C5-49A5-B51F-88CBCB30058C}" srcId="{4524B734-CB5D-4164-8E19-66C1654BB120}" destId="{37436C46-E249-4BDE-BC5B-4A214A71FC14}" srcOrd="1" destOrd="0" parTransId="{AB695833-E4BB-4FFC-AB3D-C529E2620E35}" sibTransId="{7275F1B6-7777-40A1-AD93-FD222C9842E9}"/>
    <dgm:cxn modelId="{87C4F905-41F2-4DCE-A302-603599AAD720}" type="presParOf" srcId="{A70C14D1-7B81-496B-8C42-59417139E872}" destId="{6FB516C0-A6E9-4EED-A74A-618262FA5CF7}" srcOrd="0" destOrd="0" presId="urn:microsoft.com/office/officeart/2005/8/layout/vList2"/>
    <dgm:cxn modelId="{FFFD50CA-A77D-4005-A952-AC839CA3624C}" type="presParOf" srcId="{A70C14D1-7B81-496B-8C42-59417139E872}" destId="{D25A884A-7426-4B1B-849C-D0C096E5DD36}" srcOrd="1" destOrd="0" presId="urn:microsoft.com/office/officeart/2005/8/layout/vList2"/>
    <dgm:cxn modelId="{EB7348F4-3D91-4536-B54F-C31C1D2BF66F}" type="presParOf" srcId="{A70C14D1-7B81-496B-8C42-59417139E872}" destId="{C3720929-CDF9-45E1-8482-C30F6B2D2F22}" srcOrd="2" destOrd="0" presId="urn:microsoft.com/office/officeart/2005/8/layout/vList2"/>
    <dgm:cxn modelId="{6EC1B450-E713-48A2-9C8E-4D091A5B12CF}" type="presParOf" srcId="{A70C14D1-7B81-496B-8C42-59417139E872}" destId="{0C845F2B-5DD3-475D-A654-849D64E6FDF0}" srcOrd="3" destOrd="0" presId="urn:microsoft.com/office/officeart/2005/8/layout/vList2"/>
    <dgm:cxn modelId="{8D92C4D3-C138-4E54-BE06-18B92BCE93B2}" type="presParOf" srcId="{A70C14D1-7B81-496B-8C42-59417139E872}" destId="{9183A0C3-107E-4043-BA30-414398C159B7}" srcOrd="4" destOrd="0" presId="urn:microsoft.com/office/officeart/2005/8/layout/vList2"/>
    <dgm:cxn modelId="{A6A1A0E8-3DFC-4B37-8609-523EEE672D37}" type="presParOf" srcId="{A70C14D1-7B81-496B-8C42-59417139E872}" destId="{2EAECA39-B6BD-4CE1-B6CF-E718DC4E05FF}" srcOrd="5" destOrd="0" presId="urn:microsoft.com/office/officeart/2005/8/layout/vList2"/>
    <dgm:cxn modelId="{57FCA753-F049-4551-80E1-C574B79A577B}" type="presParOf" srcId="{A70C14D1-7B81-496B-8C42-59417139E872}" destId="{32C2781D-CE83-48B6-AFA2-2A71029014C5}"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2991806-CF4C-46F3-B287-83198521F556}"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6A509F1E-6741-42A2-87F2-9F23651AE1FD}">
      <dgm:prSet/>
      <dgm:spPr/>
      <dgm:t>
        <a:bodyPr/>
        <a:lstStyle/>
        <a:p>
          <a:pPr rtl="0"/>
          <a:r>
            <a:rPr lang="en-US" dirty="0"/>
            <a:t>Available if your loans are in grace period or in repayment</a:t>
          </a:r>
        </a:p>
      </dgm:t>
    </dgm:pt>
    <dgm:pt modelId="{72E1B15F-6466-467F-8908-47FA6762D84E}" type="parTrans" cxnId="{C2C4EF76-59F5-40C5-A0F1-D5E99EB7F482}">
      <dgm:prSet/>
      <dgm:spPr/>
      <dgm:t>
        <a:bodyPr/>
        <a:lstStyle/>
        <a:p>
          <a:endParaRPr lang="en-US"/>
        </a:p>
      </dgm:t>
    </dgm:pt>
    <dgm:pt modelId="{836C611B-E3FF-4A5E-BE1F-1DDB25F9BFD0}" type="sibTrans" cxnId="{C2C4EF76-59F5-40C5-A0F1-D5E99EB7F482}">
      <dgm:prSet/>
      <dgm:spPr/>
      <dgm:t>
        <a:bodyPr/>
        <a:lstStyle/>
        <a:p>
          <a:endParaRPr lang="en-US"/>
        </a:p>
      </dgm:t>
    </dgm:pt>
    <dgm:pt modelId="{0069C62B-483B-4672-B7F8-8A28712AA58D}">
      <dgm:prSet/>
      <dgm:spPr/>
      <dgm:t>
        <a:bodyPr/>
        <a:lstStyle/>
        <a:p>
          <a:pPr rtl="0"/>
          <a:r>
            <a:rPr lang="en-US" dirty="0"/>
            <a:t>Enables you to pay your existing student loans in full with one loan, with one interest rate and repayment schedule</a:t>
          </a:r>
        </a:p>
      </dgm:t>
    </dgm:pt>
    <dgm:pt modelId="{3B999CB6-0C5A-4E19-A3C9-87647EB150F6}" type="parTrans" cxnId="{2DF02C89-7C75-4293-A7F1-134D2769CD21}">
      <dgm:prSet/>
      <dgm:spPr/>
      <dgm:t>
        <a:bodyPr/>
        <a:lstStyle/>
        <a:p>
          <a:endParaRPr lang="en-US"/>
        </a:p>
      </dgm:t>
    </dgm:pt>
    <dgm:pt modelId="{951AFEFE-A951-41D1-8A8D-740CA93D7A79}" type="sibTrans" cxnId="{2DF02C89-7C75-4293-A7F1-134D2769CD21}">
      <dgm:prSet/>
      <dgm:spPr/>
      <dgm:t>
        <a:bodyPr/>
        <a:lstStyle/>
        <a:p>
          <a:endParaRPr lang="en-US"/>
        </a:p>
      </dgm:t>
    </dgm:pt>
    <dgm:pt modelId="{5B924AFE-B582-470A-8217-4964F1DD2075}">
      <dgm:prSet/>
      <dgm:spPr/>
      <dgm:t>
        <a:bodyPr/>
        <a:lstStyle/>
        <a:p>
          <a:pPr rtl="0"/>
          <a:r>
            <a:rPr lang="en-US" dirty="0"/>
            <a:t>Typically extends your repayment period and lowers your monthly payments</a:t>
          </a:r>
        </a:p>
      </dgm:t>
    </dgm:pt>
    <dgm:pt modelId="{77E28086-6683-4977-82F3-73AFE68C8568}" type="parTrans" cxnId="{2550D4D8-6E4B-4F76-8C2C-432A9BA4C94B}">
      <dgm:prSet/>
      <dgm:spPr/>
      <dgm:t>
        <a:bodyPr/>
        <a:lstStyle/>
        <a:p>
          <a:endParaRPr lang="en-US"/>
        </a:p>
      </dgm:t>
    </dgm:pt>
    <dgm:pt modelId="{A03AAC9D-2714-41FD-9572-7018BF8FD8A1}" type="sibTrans" cxnId="{2550D4D8-6E4B-4F76-8C2C-432A9BA4C94B}">
      <dgm:prSet/>
      <dgm:spPr/>
      <dgm:t>
        <a:bodyPr/>
        <a:lstStyle/>
        <a:p>
          <a:endParaRPr lang="en-US"/>
        </a:p>
      </dgm:t>
    </dgm:pt>
    <dgm:pt modelId="{F3F7DC76-5BD9-4CB3-84B3-4C3F80561113}">
      <dgm:prSet/>
      <dgm:spPr/>
      <dgm:t>
        <a:bodyPr/>
        <a:lstStyle/>
        <a:p>
          <a:pPr rtl="0"/>
          <a:r>
            <a:rPr lang="en-US" dirty="0"/>
            <a:t>May increase the interest rate and total amount of interest you pay on the loan</a:t>
          </a:r>
        </a:p>
      </dgm:t>
    </dgm:pt>
    <dgm:pt modelId="{CC5E316B-7D5C-48F5-B339-6D733CB6E2A1}" type="parTrans" cxnId="{212CFDFF-4585-4A16-A6F3-2BDD2D8B4744}">
      <dgm:prSet/>
      <dgm:spPr/>
      <dgm:t>
        <a:bodyPr/>
        <a:lstStyle/>
        <a:p>
          <a:endParaRPr lang="en-US"/>
        </a:p>
      </dgm:t>
    </dgm:pt>
    <dgm:pt modelId="{C709E42C-170D-4276-9F3E-DBA6115506BF}" type="sibTrans" cxnId="{212CFDFF-4585-4A16-A6F3-2BDD2D8B4744}">
      <dgm:prSet/>
      <dgm:spPr/>
      <dgm:t>
        <a:bodyPr/>
        <a:lstStyle/>
        <a:p>
          <a:endParaRPr lang="en-US"/>
        </a:p>
      </dgm:t>
    </dgm:pt>
    <dgm:pt modelId="{70D5CA2D-A948-4B8D-86BC-056A3D879578}" type="pres">
      <dgm:prSet presAssocID="{92991806-CF4C-46F3-B287-83198521F556}" presName="linear" presStyleCnt="0">
        <dgm:presLayoutVars>
          <dgm:animLvl val="lvl"/>
          <dgm:resizeHandles val="exact"/>
        </dgm:presLayoutVars>
      </dgm:prSet>
      <dgm:spPr/>
    </dgm:pt>
    <dgm:pt modelId="{B6A3378F-169C-4E68-ADAB-37C0EB03E041}" type="pres">
      <dgm:prSet presAssocID="{6A509F1E-6741-42A2-87F2-9F23651AE1FD}" presName="parentText" presStyleLbl="node1" presStyleIdx="0" presStyleCnt="4">
        <dgm:presLayoutVars>
          <dgm:chMax val="0"/>
          <dgm:bulletEnabled val="1"/>
        </dgm:presLayoutVars>
      </dgm:prSet>
      <dgm:spPr/>
    </dgm:pt>
    <dgm:pt modelId="{DD371733-E89B-43BC-ABF8-991B59ECBDF3}" type="pres">
      <dgm:prSet presAssocID="{836C611B-E3FF-4A5E-BE1F-1DDB25F9BFD0}" presName="spacer" presStyleCnt="0"/>
      <dgm:spPr/>
    </dgm:pt>
    <dgm:pt modelId="{121F3B7E-FBA4-41F0-AEBB-77797DE47769}" type="pres">
      <dgm:prSet presAssocID="{0069C62B-483B-4672-B7F8-8A28712AA58D}" presName="parentText" presStyleLbl="node1" presStyleIdx="1" presStyleCnt="4">
        <dgm:presLayoutVars>
          <dgm:chMax val="0"/>
          <dgm:bulletEnabled val="1"/>
        </dgm:presLayoutVars>
      </dgm:prSet>
      <dgm:spPr/>
    </dgm:pt>
    <dgm:pt modelId="{9861AA5F-D064-4FD7-AA54-4F87E3B99A85}" type="pres">
      <dgm:prSet presAssocID="{951AFEFE-A951-41D1-8A8D-740CA93D7A79}" presName="spacer" presStyleCnt="0"/>
      <dgm:spPr/>
    </dgm:pt>
    <dgm:pt modelId="{D846132A-6E89-433B-AECD-A56A987C071A}" type="pres">
      <dgm:prSet presAssocID="{5B924AFE-B582-470A-8217-4964F1DD2075}" presName="parentText" presStyleLbl="node1" presStyleIdx="2" presStyleCnt="4">
        <dgm:presLayoutVars>
          <dgm:chMax val="0"/>
          <dgm:bulletEnabled val="1"/>
        </dgm:presLayoutVars>
      </dgm:prSet>
      <dgm:spPr/>
    </dgm:pt>
    <dgm:pt modelId="{2286C6B6-72F7-4E95-8129-757E6B12715B}" type="pres">
      <dgm:prSet presAssocID="{A03AAC9D-2714-41FD-9572-7018BF8FD8A1}" presName="spacer" presStyleCnt="0"/>
      <dgm:spPr/>
    </dgm:pt>
    <dgm:pt modelId="{10D5669B-6DCC-4117-91B8-D75EC3AA63BE}" type="pres">
      <dgm:prSet presAssocID="{F3F7DC76-5BD9-4CB3-84B3-4C3F80561113}" presName="parentText" presStyleLbl="node1" presStyleIdx="3" presStyleCnt="4">
        <dgm:presLayoutVars>
          <dgm:chMax val="0"/>
          <dgm:bulletEnabled val="1"/>
        </dgm:presLayoutVars>
      </dgm:prSet>
      <dgm:spPr/>
    </dgm:pt>
  </dgm:ptLst>
  <dgm:cxnLst>
    <dgm:cxn modelId="{217B5A07-0591-4D08-9E72-529C8A7ED86C}" type="presOf" srcId="{0069C62B-483B-4672-B7F8-8A28712AA58D}" destId="{121F3B7E-FBA4-41F0-AEBB-77797DE47769}" srcOrd="0" destOrd="0" presId="urn:microsoft.com/office/officeart/2005/8/layout/vList2"/>
    <dgm:cxn modelId="{DA08CA20-D964-42D4-BEF9-EFDF8DF270D5}" type="presOf" srcId="{5B924AFE-B582-470A-8217-4964F1DD2075}" destId="{D846132A-6E89-433B-AECD-A56A987C071A}" srcOrd="0" destOrd="0" presId="urn:microsoft.com/office/officeart/2005/8/layout/vList2"/>
    <dgm:cxn modelId="{D9E8C021-ED05-4A17-90B2-7E74610B0905}" type="presOf" srcId="{6A509F1E-6741-42A2-87F2-9F23651AE1FD}" destId="{B6A3378F-169C-4E68-ADAB-37C0EB03E041}" srcOrd="0" destOrd="0" presId="urn:microsoft.com/office/officeart/2005/8/layout/vList2"/>
    <dgm:cxn modelId="{7EEC4E36-264E-4D83-8167-722E8FC45B11}" type="presOf" srcId="{92991806-CF4C-46F3-B287-83198521F556}" destId="{70D5CA2D-A948-4B8D-86BC-056A3D879578}" srcOrd="0" destOrd="0" presId="urn:microsoft.com/office/officeart/2005/8/layout/vList2"/>
    <dgm:cxn modelId="{C2C4EF76-59F5-40C5-A0F1-D5E99EB7F482}" srcId="{92991806-CF4C-46F3-B287-83198521F556}" destId="{6A509F1E-6741-42A2-87F2-9F23651AE1FD}" srcOrd="0" destOrd="0" parTransId="{72E1B15F-6466-467F-8908-47FA6762D84E}" sibTransId="{836C611B-E3FF-4A5E-BE1F-1DDB25F9BFD0}"/>
    <dgm:cxn modelId="{2DF02C89-7C75-4293-A7F1-134D2769CD21}" srcId="{92991806-CF4C-46F3-B287-83198521F556}" destId="{0069C62B-483B-4672-B7F8-8A28712AA58D}" srcOrd="1" destOrd="0" parTransId="{3B999CB6-0C5A-4E19-A3C9-87647EB150F6}" sibTransId="{951AFEFE-A951-41D1-8A8D-740CA93D7A79}"/>
    <dgm:cxn modelId="{7B06659E-931F-46D5-8A7A-5748D8BEED77}" type="presOf" srcId="{F3F7DC76-5BD9-4CB3-84B3-4C3F80561113}" destId="{10D5669B-6DCC-4117-91B8-D75EC3AA63BE}" srcOrd="0" destOrd="0" presId="urn:microsoft.com/office/officeart/2005/8/layout/vList2"/>
    <dgm:cxn modelId="{2550D4D8-6E4B-4F76-8C2C-432A9BA4C94B}" srcId="{92991806-CF4C-46F3-B287-83198521F556}" destId="{5B924AFE-B582-470A-8217-4964F1DD2075}" srcOrd="2" destOrd="0" parTransId="{77E28086-6683-4977-82F3-73AFE68C8568}" sibTransId="{A03AAC9D-2714-41FD-9572-7018BF8FD8A1}"/>
    <dgm:cxn modelId="{212CFDFF-4585-4A16-A6F3-2BDD2D8B4744}" srcId="{92991806-CF4C-46F3-B287-83198521F556}" destId="{F3F7DC76-5BD9-4CB3-84B3-4C3F80561113}" srcOrd="3" destOrd="0" parTransId="{CC5E316B-7D5C-48F5-B339-6D733CB6E2A1}" sibTransId="{C709E42C-170D-4276-9F3E-DBA6115506BF}"/>
    <dgm:cxn modelId="{494A5BC0-9992-4145-8C5C-B9BB3D2E1D09}" type="presParOf" srcId="{70D5CA2D-A948-4B8D-86BC-056A3D879578}" destId="{B6A3378F-169C-4E68-ADAB-37C0EB03E041}" srcOrd="0" destOrd="0" presId="urn:microsoft.com/office/officeart/2005/8/layout/vList2"/>
    <dgm:cxn modelId="{F2BAEE0A-AC52-4752-9628-EB6D6A7E79F7}" type="presParOf" srcId="{70D5CA2D-A948-4B8D-86BC-056A3D879578}" destId="{DD371733-E89B-43BC-ABF8-991B59ECBDF3}" srcOrd="1" destOrd="0" presId="urn:microsoft.com/office/officeart/2005/8/layout/vList2"/>
    <dgm:cxn modelId="{D57E7E80-60AC-4943-9C6B-C6579A723588}" type="presParOf" srcId="{70D5CA2D-A948-4B8D-86BC-056A3D879578}" destId="{121F3B7E-FBA4-41F0-AEBB-77797DE47769}" srcOrd="2" destOrd="0" presId="urn:microsoft.com/office/officeart/2005/8/layout/vList2"/>
    <dgm:cxn modelId="{8677DD85-969F-4DB7-B1D5-4C9BC7B800DE}" type="presParOf" srcId="{70D5CA2D-A948-4B8D-86BC-056A3D879578}" destId="{9861AA5F-D064-4FD7-AA54-4F87E3B99A85}" srcOrd="3" destOrd="0" presId="urn:microsoft.com/office/officeart/2005/8/layout/vList2"/>
    <dgm:cxn modelId="{792E69CB-8464-48D8-A11C-A5ED1AD10B9F}" type="presParOf" srcId="{70D5CA2D-A948-4B8D-86BC-056A3D879578}" destId="{D846132A-6E89-433B-AECD-A56A987C071A}" srcOrd="4" destOrd="0" presId="urn:microsoft.com/office/officeart/2005/8/layout/vList2"/>
    <dgm:cxn modelId="{BC9545CE-ACD2-4011-9388-1FEB3B27D537}" type="presParOf" srcId="{70D5CA2D-A948-4B8D-86BC-056A3D879578}" destId="{2286C6B6-72F7-4E95-8129-757E6B12715B}" srcOrd="5" destOrd="0" presId="urn:microsoft.com/office/officeart/2005/8/layout/vList2"/>
    <dgm:cxn modelId="{DF009E05-6A40-47C2-9D1A-5A725500DF4F}" type="presParOf" srcId="{70D5CA2D-A948-4B8D-86BC-056A3D879578}" destId="{10D5669B-6DCC-4117-91B8-D75EC3AA63BE}"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623DD6-E24F-4027-B297-FB486187EDEE}" type="doc">
      <dgm:prSet loTypeId="urn:microsoft.com/office/officeart/2005/8/layout/hProcess9" loCatId="process" qsTypeId="urn:microsoft.com/office/officeart/2005/8/quickstyle/simple5" qsCatId="simple" csTypeId="urn:microsoft.com/office/officeart/2005/8/colors/accent1_2" csCatId="accent1" phldr="1"/>
      <dgm:spPr/>
      <dgm:t>
        <a:bodyPr/>
        <a:lstStyle/>
        <a:p>
          <a:endParaRPr lang="en-US"/>
        </a:p>
      </dgm:t>
    </dgm:pt>
    <dgm:pt modelId="{B3B2A9FC-A9C7-44ED-9509-1E86B9358D69}">
      <dgm:prSet/>
      <dgm:spPr/>
      <dgm:t>
        <a:bodyPr/>
        <a:lstStyle/>
        <a:p>
          <a:pPr rtl="0"/>
          <a:r>
            <a:rPr lang="en-US" dirty="0"/>
            <a:t>Understand the types of loans available</a:t>
          </a:r>
        </a:p>
      </dgm:t>
    </dgm:pt>
    <dgm:pt modelId="{D0B9F9AE-9B53-42BB-BAE7-36B305BABA2D}" type="parTrans" cxnId="{FD4CC5EE-6611-43E6-AE16-E729873686FB}">
      <dgm:prSet/>
      <dgm:spPr/>
      <dgm:t>
        <a:bodyPr/>
        <a:lstStyle/>
        <a:p>
          <a:endParaRPr lang="en-US"/>
        </a:p>
      </dgm:t>
    </dgm:pt>
    <dgm:pt modelId="{D782984F-81D2-4290-AA28-3CFC89BC471A}" type="sibTrans" cxnId="{FD4CC5EE-6611-43E6-AE16-E729873686FB}">
      <dgm:prSet/>
      <dgm:spPr/>
      <dgm:t>
        <a:bodyPr/>
        <a:lstStyle/>
        <a:p>
          <a:endParaRPr lang="en-US"/>
        </a:p>
      </dgm:t>
    </dgm:pt>
    <dgm:pt modelId="{C2778999-A989-4773-86DE-8AC58AC47BCC}">
      <dgm:prSet/>
      <dgm:spPr/>
      <dgm:t>
        <a:bodyPr/>
        <a:lstStyle/>
        <a:p>
          <a:pPr rtl="0"/>
          <a:r>
            <a:rPr lang="en-US" dirty="0"/>
            <a:t>Know the terms of your loans</a:t>
          </a:r>
        </a:p>
      </dgm:t>
    </dgm:pt>
    <dgm:pt modelId="{1239510F-C275-4C50-A445-989A5CEED81D}" type="parTrans" cxnId="{53BB4128-1FF3-4C97-97DB-4CB72BA76828}">
      <dgm:prSet/>
      <dgm:spPr/>
      <dgm:t>
        <a:bodyPr/>
        <a:lstStyle/>
        <a:p>
          <a:endParaRPr lang="en-US"/>
        </a:p>
      </dgm:t>
    </dgm:pt>
    <dgm:pt modelId="{6653D59E-3E1B-498A-B9FD-D6DA13A50444}" type="sibTrans" cxnId="{53BB4128-1FF3-4C97-97DB-4CB72BA76828}">
      <dgm:prSet/>
      <dgm:spPr/>
      <dgm:t>
        <a:bodyPr/>
        <a:lstStyle/>
        <a:p>
          <a:endParaRPr lang="en-US"/>
        </a:p>
      </dgm:t>
    </dgm:pt>
    <dgm:pt modelId="{E6278CD8-B41F-410B-9C2B-D45A74577D4D}">
      <dgm:prSet/>
      <dgm:spPr/>
      <dgm:t>
        <a:bodyPr/>
        <a:lstStyle/>
        <a:p>
          <a:pPr rtl="0"/>
          <a:r>
            <a:rPr lang="en-US" dirty="0"/>
            <a:t>Your responsibility to repay the loans</a:t>
          </a:r>
        </a:p>
      </dgm:t>
    </dgm:pt>
    <dgm:pt modelId="{F54B8F36-E46A-48C7-A784-B47A5ACF6972}" type="parTrans" cxnId="{292A25F7-2338-4EEF-91D1-18530E66FD90}">
      <dgm:prSet/>
      <dgm:spPr/>
      <dgm:t>
        <a:bodyPr/>
        <a:lstStyle/>
        <a:p>
          <a:endParaRPr lang="en-US"/>
        </a:p>
      </dgm:t>
    </dgm:pt>
    <dgm:pt modelId="{91B5B8D0-5602-410C-BA37-DB84EC905ECC}" type="sibTrans" cxnId="{292A25F7-2338-4EEF-91D1-18530E66FD90}">
      <dgm:prSet/>
      <dgm:spPr/>
      <dgm:t>
        <a:bodyPr/>
        <a:lstStyle/>
        <a:p>
          <a:endParaRPr lang="en-US"/>
        </a:p>
      </dgm:t>
    </dgm:pt>
    <dgm:pt modelId="{CC8E27AF-F572-4FF2-B9EB-D0059D666C75}" type="pres">
      <dgm:prSet presAssocID="{04623DD6-E24F-4027-B297-FB486187EDEE}" presName="CompostProcess" presStyleCnt="0">
        <dgm:presLayoutVars>
          <dgm:dir/>
          <dgm:resizeHandles val="exact"/>
        </dgm:presLayoutVars>
      </dgm:prSet>
      <dgm:spPr/>
    </dgm:pt>
    <dgm:pt modelId="{3499AB32-52DB-4D5F-85F2-66864AFAD63A}" type="pres">
      <dgm:prSet presAssocID="{04623DD6-E24F-4027-B297-FB486187EDEE}" presName="arrow" presStyleLbl="bgShp" presStyleIdx="0" presStyleCnt="1" custScaleX="108933"/>
      <dgm:spPr/>
    </dgm:pt>
    <dgm:pt modelId="{D13B383B-D49C-4D1E-BEE3-5A8DD1685F91}" type="pres">
      <dgm:prSet presAssocID="{04623DD6-E24F-4027-B297-FB486187EDEE}" presName="linearProcess" presStyleCnt="0"/>
      <dgm:spPr/>
    </dgm:pt>
    <dgm:pt modelId="{8EA71245-53E5-463E-AFC0-DB0BF2844C5D}" type="pres">
      <dgm:prSet presAssocID="{B3B2A9FC-A9C7-44ED-9509-1E86B9358D69}" presName="textNode" presStyleLbl="node1" presStyleIdx="0" presStyleCnt="3" custScaleX="67036" custLinFactX="-22884" custLinFactNeighborX="-100000" custLinFactNeighborY="-2220">
        <dgm:presLayoutVars>
          <dgm:bulletEnabled val="1"/>
        </dgm:presLayoutVars>
      </dgm:prSet>
      <dgm:spPr/>
    </dgm:pt>
    <dgm:pt modelId="{DDBB1321-F80D-4017-B726-880176C9ADB5}" type="pres">
      <dgm:prSet presAssocID="{D782984F-81D2-4290-AA28-3CFC89BC471A}" presName="sibTrans" presStyleCnt="0"/>
      <dgm:spPr/>
    </dgm:pt>
    <dgm:pt modelId="{7A41BC33-4C95-4A57-951E-A9B742CB3714}" type="pres">
      <dgm:prSet presAssocID="{C2778999-A989-4773-86DE-8AC58AC47BCC}" presName="textNode" presStyleLbl="node1" presStyleIdx="1" presStyleCnt="3" custScaleX="67036" custLinFactX="-22884" custLinFactNeighborX="-100000" custLinFactNeighborY="-2220">
        <dgm:presLayoutVars>
          <dgm:bulletEnabled val="1"/>
        </dgm:presLayoutVars>
      </dgm:prSet>
      <dgm:spPr/>
    </dgm:pt>
    <dgm:pt modelId="{851F1AF4-C84C-4C0D-801E-495B371CB69F}" type="pres">
      <dgm:prSet presAssocID="{6653D59E-3E1B-498A-B9FD-D6DA13A50444}" presName="sibTrans" presStyleCnt="0"/>
      <dgm:spPr/>
    </dgm:pt>
    <dgm:pt modelId="{4474BF6F-D9A4-44DF-ABAE-BD59D27D1EB3}" type="pres">
      <dgm:prSet presAssocID="{E6278CD8-B41F-410B-9C2B-D45A74577D4D}" presName="textNode" presStyleLbl="node1" presStyleIdx="2" presStyleCnt="3" custScaleX="67036" custLinFactX="-22884" custLinFactNeighborX="-100000" custLinFactNeighborY="-2220">
        <dgm:presLayoutVars>
          <dgm:bulletEnabled val="1"/>
        </dgm:presLayoutVars>
      </dgm:prSet>
      <dgm:spPr/>
    </dgm:pt>
  </dgm:ptLst>
  <dgm:cxnLst>
    <dgm:cxn modelId="{53BB4128-1FF3-4C97-97DB-4CB72BA76828}" srcId="{04623DD6-E24F-4027-B297-FB486187EDEE}" destId="{C2778999-A989-4773-86DE-8AC58AC47BCC}" srcOrd="1" destOrd="0" parTransId="{1239510F-C275-4C50-A445-989A5CEED81D}" sibTransId="{6653D59E-3E1B-498A-B9FD-D6DA13A50444}"/>
    <dgm:cxn modelId="{A78C1043-60AE-4154-8B90-80F15F37C76B}" type="presOf" srcId="{E6278CD8-B41F-410B-9C2B-D45A74577D4D}" destId="{4474BF6F-D9A4-44DF-ABAE-BD59D27D1EB3}" srcOrd="0" destOrd="0" presId="urn:microsoft.com/office/officeart/2005/8/layout/hProcess9"/>
    <dgm:cxn modelId="{B6162E53-0AA4-431A-9CD8-352836F54821}" type="presOf" srcId="{04623DD6-E24F-4027-B297-FB486187EDEE}" destId="{CC8E27AF-F572-4FF2-B9EB-D0059D666C75}" srcOrd="0" destOrd="0" presId="urn:microsoft.com/office/officeart/2005/8/layout/hProcess9"/>
    <dgm:cxn modelId="{800B36A0-E9BD-4CFB-8079-57DB1A25BDFF}" type="presOf" srcId="{B3B2A9FC-A9C7-44ED-9509-1E86B9358D69}" destId="{8EA71245-53E5-463E-AFC0-DB0BF2844C5D}" srcOrd="0" destOrd="0" presId="urn:microsoft.com/office/officeart/2005/8/layout/hProcess9"/>
    <dgm:cxn modelId="{06C8C7BD-5056-43FA-A3E0-55331F439520}" type="presOf" srcId="{C2778999-A989-4773-86DE-8AC58AC47BCC}" destId="{7A41BC33-4C95-4A57-951E-A9B742CB3714}" srcOrd="0" destOrd="0" presId="urn:microsoft.com/office/officeart/2005/8/layout/hProcess9"/>
    <dgm:cxn modelId="{FD4CC5EE-6611-43E6-AE16-E729873686FB}" srcId="{04623DD6-E24F-4027-B297-FB486187EDEE}" destId="{B3B2A9FC-A9C7-44ED-9509-1E86B9358D69}" srcOrd="0" destOrd="0" parTransId="{D0B9F9AE-9B53-42BB-BAE7-36B305BABA2D}" sibTransId="{D782984F-81D2-4290-AA28-3CFC89BC471A}"/>
    <dgm:cxn modelId="{292A25F7-2338-4EEF-91D1-18530E66FD90}" srcId="{04623DD6-E24F-4027-B297-FB486187EDEE}" destId="{E6278CD8-B41F-410B-9C2B-D45A74577D4D}" srcOrd="2" destOrd="0" parTransId="{F54B8F36-E46A-48C7-A784-B47A5ACF6972}" sibTransId="{91B5B8D0-5602-410C-BA37-DB84EC905ECC}"/>
    <dgm:cxn modelId="{031DDBD9-FE84-4FC8-9FBD-4368DA72CFAB}" type="presParOf" srcId="{CC8E27AF-F572-4FF2-B9EB-D0059D666C75}" destId="{3499AB32-52DB-4D5F-85F2-66864AFAD63A}" srcOrd="0" destOrd="0" presId="urn:microsoft.com/office/officeart/2005/8/layout/hProcess9"/>
    <dgm:cxn modelId="{71813F17-C326-4DA9-8E2C-68052A0E1260}" type="presParOf" srcId="{CC8E27AF-F572-4FF2-B9EB-D0059D666C75}" destId="{D13B383B-D49C-4D1E-BEE3-5A8DD1685F91}" srcOrd="1" destOrd="0" presId="urn:microsoft.com/office/officeart/2005/8/layout/hProcess9"/>
    <dgm:cxn modelId="{A6A2B5A7-A31C-4B9B-8A1A-B51AECEEF4B3}" type="presParOf" srcId="{D13B383B-D49C-4D1E-BEE3-5A8DD1685F91}" destId="{8EA71245-53E5-463E-AFC0-DB0BF2844C5D}" srcOrd="0" destOrd="0" presId="urn:microsoft.com/office/officeart/2005/8/layout/hProcess9"/>
    <dgm:cxn modelId="{52D46287-15C3-4A41-886A-64D91A9C6987}" type="presParOf" srcId="{D13B383B-D49C-4D1E-BEE3-5A8DD1685F91}" destId="{DDBB1321-F80D-4017-B726-880176C9ADB5}" srcOrd="1" destOrd="0" presId="urn:microsoft.com/office/officeart/2005/8/layout/hProcess9"/>
    <dgm:cxn modelId="{031E6202-3E8C-49F7-A0FB-0DA382F717A6}" type="presParOf" srcId="{D13B383B-D49C-4D1E-BEE3-5A8DD1685F91}" destId="{7A41BC33-4C95-4A57-951E-A9B742CB3714}" srcOrd="2" destOrd="0" presId="urn:microsoft.com/office/officeart/2005/8/layout/hProcess9"/>
    <dgm:cxn modelId="{F9C91497-EEB3-4086-8E2C-E35F9CE31EA6}" type="presParOf" srcId="{D13B383B-D49C-4D1E-BEE3-5A8DD1685F91}" destId="{851F1AF4-C84C-4C0D-801E-495B371CB69F}" srcOrd="3" destOrd="0" presId="urn:microsoft.com/office/officeart/2005/8/layout/hProcess9"/>
    <dgm:cxn modelId="{4AE77263-8082-46EB-B6C4-16E432B0CB12}" type="presParOf" srcId="{D13B383B-D49C-4D1E-BEE3-5A8DD1685F91}" destId="{4474BF6F-D9A4-44DF-ABAE-BD59D27D1EB3}"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C2002C1-FD01-4746-A23B-5007A7D3EBF2}"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7014F5F4-5EA7-4407-98B0-A221115ECD44}">
      <dgm:prSet custT="1"/>
      <dgm:spPr/>
      <dgm:t>
        <a:bodyPr anchor="t"/>
        <a:lstStyle/>
        <a:p>
          <a:pPr rtl="0"/>
          <a:r>
            <a:rPr lang="en-US" sz="2400" dirty="0"/>
            <a:t>You are generally obligated to repay your student loan, regardless of what happens</a:t>
          </a:r>
          <a:br>
            <a:rPr lang="en-US" sz="2400" dirty="0"/>
          </a:br>
          <a:endParaRPr lang="en-US" sz="2400" dirty="0"/>
        </a:p>
      </dgm:t>
    </dgm:pt>
    <dgm:pt modelId="{68005372-5AD1-4F89-BEDE-97F609264D3D}" type="parTrans" cxnId="{2600FDAB-1636-42D1-B358-D0B8A09A1764}">
      <dgm:prSet/>
      <dgm:spPr/>
      <dgm:t>
        <a:bodyPr/>
        <a:lstStyle/>
        <a:p>
          <a:endParaRPr lang="en-US"/>
        </a:p>
      </dgm:t>
    </dgm:pt>
    <dgm:pt modelId="{A639B996-DB3A-44AB-A3B6-510FFF772066}" type="sibTrans" cxnId="{2600FDAB-1636-42D1-B358-D0B8A09A1764}">
      <dgm:prSet/>
      <dgm:spPr/>
      <dgm:t>
        <a:bodyPr/>
        <a:lstStyle/>
        <a:p>
          <a:endParaRPr lang="en-US"/>
        </a:p>
      </dgm:t>
    </dgm:pt>
    <dgm:pt modelId="{33D52B1E-5789-423C-9C5A-E6416BD57DA1}">
      <dgm:prSet custT="1"/>
      <dgm:spPr/>
      <dgm:t>
        <a:bodyPr anchor="t"/>
        <a:lstStyle/>
        <a:p>
          <a:pPr rtl="0"/>
          <a:r>
            <a:rPr lang="en-US" sz="2400" dirty="0"/>
            <a:t>Generally, federal student loans </a:t>
          </a:r>
          <a:r>
            <a:rPr lang="en-US" sz="2400" b="1" dirty="0"/>
            <a:t>may not be discharged or cancelled </a:t>
          </a:r>
          <a:r>
            <a:rPr lang="en-US" sz="2400" dirty="0"/>
            <a:t>due to bankruptcy</a:t>
          </a:r>
          <a:br>
            <a:rPr lang="en-US" sz="2200" dirty="0"/>
          </a:br>
          <a:endParaRPr lang="en-US" sz="2200" dirty="0"/>
        </a:p>
      </dgm:t>
    </dgm:pt>
    <dgm:pt modelId="{A7B75B36-040F-47B3-8959-95DCA54BEC5B}" type="parTrans" cxnId="{26F6590F-43D9-4AF0-BA43-6EAAD3FB2C1F}">
      <dgm:prSet/>
      <dgm:spPr/>
      <dgm:t>
        <a:bodyPr/>
        <a:lstStyle/>
        <a:p>
          <a:endParaRPr lang="en-US"/>
        </a:p>
      </dgm:t>
    </dgm:pt>
    <dgm:pt modelId="{74FE3C18-719F-49A5-ACCF-64D7E57E339E}" type="sibTrans" cxnId="{26F6590F-43D9-4AF0-BA43-6EAAD3FB2C1F}">
      <dgm:prSet/>
      <dgm:spPr/>
      <dgm:t>
        <a:bodyPr/>
        <a:lstStyle/>
        <a:p>
          <a:endParaRPr lang="en-US"/>
        </a:p>
      </dgm:t>
    </dgm:pt>
    <dgm:pt modelId="{07B39430-BE2A-4FD0-9FCF-55149AB97378}">
      <dgm:prSet custT="1"/>
      <dgm:spPr/>
      <dgm:t>
        <a:bodyPr anchor="t"/>
        <a:lstStyle/>
        <a:p>
          <a:pPr rtl="0"/>
          <a:r>
            <a:rPr lang="en-US" sz="2400" dirty="0"/>
            <a:t>There are a few situations in which your loan may be discharged</a:t>
          </a:r>
          <a:br>
            <a:rPr lang="en-US" sz="2400" dirty="0"/>
          </a:br>
          <a:endParaRPr lang="en-US" sz="2400" dirty="0"/>
        </a:p>
      </dgm:t>
    </dgm:pt>
    <dgm:pt modelId="{C2BB28FC-BD0B-4292-9C37-0127A856F7D1}" type="parTrans" cxnId="{42F442E1-D1CE-4584-BA92-DC13DAE03C77}">
      <dgm:prSet/>
      <dgm:spPr/>
      <dgm:t>
        <a:bodyPr/>
        <a:lstStyle/>
        <a:p>
          <a:endParaRPr lang="en-US"/>
        </a:p>
      </dgm:t>
    </dgm:pt>
    <dgm:pt modelId="{C6DDDD5A-4FE1-41F1-8163-2348A2A982C6}" type="sibTrans" cxnId="{42F442E1-D1CE-4584-BA92-DC13DAE03C77}">
      <dgm:prSet/>
      <dgm:spPr/>
      <dgm:t>
        <a:bodyPr/>
        <a:lstStyle/>
        <a:p>
          <a:endParaRPr lang="en-US"/>
        </a:p>
      </dgm:t>
    </dgm:pt>
    <dgm:pt modelId="{4A27A155-3D94-444D-ADD5-ABF0ED32A4CF}" type="pres">
      <dgm:prSet presAssocID="{EC2002C1-FD01-4746-A23B-5007A7D3EBF2}" presName="linear" presStyleCnt="0">
        <dgm:presLayoutVars>
          <dgm:animLvl val="lvl"/>
          <dgm:resizeHandles val="exact"/>
        </dgm:presLayoutVars>
      </dgm:prSet>
      <dgm:spPr/>
    </dgm:pt>
    <dgm:pt modelId="{773B4E6A-1930-4BA9-9C54-60BFA76A4A96}" type="pres">
      <dgm:prSet presAssocID="{7014F5F4-5EA7-4407-98B0-A221115ECD44}" presName="parentText" presStyleLbl="node1" presStyleIdx="0" presStyleCnt="3">
        <dgm:presLayoutVars>
          <dgm:chMax val="0"/>
          <dgm:bulletEnabled val="1"/>
        </dgm:presLayoutVars>
      </dgm:prSet>
      <dgm:spPr/>
    </dgm:pt>
    <dgm:pt modelId="{0F71ADAE-8870-40F1-94C0-FE8DF7B4FD65}" type="pres">
      <dgm:prSet presAssocID="{A639B996-DB3A-44AB-A3B6-510FFF772066}" presName="spacer" presStyleCnt="0"/>
      <dgm:spPr/>
    </dgm:pt>
    <dgm:pt modelId="{62EA0D29-2D0E-4C75-86D1-FC74A984A06C}" type="pres">
      <dgm:prSet presAssocID="{33D52B1E-5789-423C-9C5A-E6416BD57DA1}" presName="parentText" presStyleLbl="node1" presStyleIdx="1" presStyleCnt="3">
        <dgm:presLayoutVars>
          <dgm:chMax val="0"/>
          <dgm:bulletEnabled val="1"/>
        </dgm:presLayoutVars>
      </dgm:prSet>
      <dgm:spPr/>
    </dgm:pt>
    <dgm:pt modelId="{4D4BD75C-1F83-470A-B479-36B93378DE04}" type="pres">
      <dgm:prSet presAssocID="{74FE3C18-719F-49A5-ACCF-64D7E57E339E}" presName="spacer" presStyleCnt="0"/>
      <dgm:spPr/>
    </dgm:pt>
    <dgm:pt modelId="{1668623D-B054-4497-845B-D6ECF078141F}" type="pres">
      <dgm:prSet presAssocID="{07B39430-BE2A-4FD0-9FCF-55149AB97378}" presName="parentText" presStyleLbl="node1" presStyleIdx="2" presStyleCnt="3">
        <dgm:presLayoutVars>
          <dgm:chMax val="0"/>
          <dgm:bulletEnabled val="1"/>
        </dgm:presLayoutVars>
      </dgm:prSet>
      <dgm:spPr/>
    </dgm:pt>
  </dgm:ptLst>
  <dgm:cxnLst>
    <dgm:cxn modelId="{26F6590F-43D9-4AF0-BA43-6EAAD3FB2C1F}" srcId="{EC2002C1-FD01-4746-A23B-5007A7D3EBF2}" destId="{33D52B1E-5789-423C-9C5A-E6416BD57DA1}" srcOrd="1" destOrd="0" parTransId="{A7B75B36-040F-47B3-8959-95DCA54BEC5B}" sibTransId="{74FE3C18-719F-49A5-ACCF-64D7E57E339E}"/>
    <dgm:cxn modelId="{F36F1E1E-7947-405B-BAE3-87F3728EF4A5}" type="presOf" srcId="{EC2002C1-FD01-4746-A23B-5007A7D3EBF2}" destId="{4A27A155-3D94-444D-ADD5-ABF0ED32A4CF}" srcOrd="0" destOrd="0" presId="urn:microsoft.com/office/officeart/2005/8/layout/vList2"/>
    <dgm:cxn modelId="{31E0CE7E-9498-40F1-8BC0-60922D2F0585}" type="presOf" srcId="{33D52B1E-5789-423C-9C5A-E6416BD57DA1}" destId="{62EA0D29-2D0E-4C75-86D1-FC74A984A06C}" srcOrd="0" destOrd="0" presId="urn:microsoft.com/office/officeart/2005/8/layout/vList2"/>
    <dgm:cxn modelId="{974AF683-6932-4E0B-8580-FAC0D525CF52}" type="presOf" srcId="{7014F5F4-5EA7-4407-98B0-A221115ECD44}" destId="{773B4E6A-1930-4BA9-9C54-60BFA76A4A96}" srcOrd="0" destOrd="0" presId="urn:microsoft.com/office/officeart/2005/8/layout/vList2"/>
    <dgm:cxn modelId="{2600FDAB-1636-42D1-B358-D0B8A09A1764}" srcId="{EC2002C1-FD01-4746-A23B-5007A7D3EBF2}" destId="{7014F5F4-5EA7-4407-98B0-A221115ECD44}" srcOrd="0" destOrd="0" parTransId="{68005372-5AD1-4F89-BEDE-97F609264D3D}" sibTransId="{A639B996-DB3A-44AB-A3B6-510FFF772066}"/>
    <dgm:cxn modelId="{E65860BA-BDCF-476C-81B5-3F1C6341E58E}" type="presOf" srcId="{07B39430-BE2A-4FD0-9FCF-55149AB97378}" destId="{1668623D-B054-4497-845B-D6ECF078141F}" srcOrd="0" destOrd="0" presId="urn:microsoft.com/office/officeart/2005/8/layout/vList2"/>
    <dgm:cxn modelId="{42F442E1-D1CE-4584-BA92-DC13DAE03C77}" srcId="{EC2002C1-FD01-4746-A23B-5007A7D3EBF2}" destId="{07B39430-BE2A-4FD0-9FCF-55149AB97378}" srcOrd="2" destOrd="0" parTransId="{C2BB28FC-BD0B-4292-9C37-0127A856F7D1}" sibTransId="{C6DDDD5A-4FE1-41F1-8163-2348A2A982C6}"/>
    <dgm:cxn modelId="{D0805F98-A762-4F3E-9AE8-8607132BE876}" type="presParOf" srcId="{4A27A155-3D94-444D-ADD5-ABF0ED32A4CF}" destId="{773B4E6A-1930-4BA9-9C54-60BFA76A4A96}" srcOrd="0" destOrd="0" presId="urn:microsoft.com/office/officeart/2005/8/layout/vList2"/>
    <dgm:cxn modelId="{974CFF8A-9A7A-4EB0-8A87-F22825160557}" type="presParOf" srcId="{4A27A155-3D94-444D-ADD5-ABF0ED32A4CF}" destId="{0F71ADAE-8870-40F1-94C0-FE8DF7B4FD65}" srcOrd="1" destOrd="0" presId="urn:microsoft.com/office/officeart/2005/8/layout/vList2"/>
    <dgm:cxn modelId="{E109F809-757B-4612-9076-13EE1B649615}" type="presParOf" srcId="{4A27A155-3D94-444D-ADD5-ABF0ED32A4CF}" destId="{62EA0D29-2D0E-4C75-86D1-FC74A984A06C}" srcOrd="2" destOrd="0" presId="urn:microsoft.com/office/officeart/2005/8/layout/vList2"/>
    <dgm:cxn modelId="{5DC89CE0-080B-4623-A863-952D9D04D0C1}" type="presParOf" srcId="{4A27A155-3D94-444D-ADD5-ABF0ED32A4CF}" destId="{4D4BD75C-1F83-470A-B479-36B93378DE04}" srcOrd="3" destOrd="0" presId="urn:microsoft.com/office/officeart/2005/8/layout/vList2"/>
    <dgm:cxn modelId="{818D6A27-BDC1-498C-9F71-30763C06F750}" type="presParOf" srcId="{4A27A155-3D94-444D-ADD5-ABF0ED32A4CF}" destId="{1668623D-B054-4497-845B-D6ECF078141F}"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47F0C9E2-C274-4D04-B44E-2398CFA9E870}"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n-US"/>
        </a:p>
      </dgm:t>
    </dgm:pt>
    <dgm:pt modelId="{CB6703B1-E70E-4B83-AAAF-90B429F33A5E}">
      <dgm:prSet custT="1"/>
      <dgm:spPr/>
      <dgm:t>
        <a:bodyPr/>
        <a:lstStyle/>
        <a:p>
          <a:r>
            <a:rPr lang="en-US"/>
            <a:t>You die</a:t>
          </a:r>
          <a:endParaRPr lang="en-US" sz="2400" b="1" i="1" dirty="0"/>
        </a:p>
      </dgm:t>
    </dgm:pt>
    <dgm:pt modelId="{F97C4A48-42A2-4252-9631-674A2C48F130}" type="parTrans" cxnId="{02200377-EB1D-4BCA-96F2-C0134781AEB6}">
      <dgm:prSet/>
      <dgm:spPr/>
      <dgm:t>
        <a:bodyPr/>
        <a:lstStyle/>
        <a:p>
          <a:endParaRPr lang="en-US"/>
        </a:p>
      </dgm:t>
    </dgm:pt>
    <dgm:pt modelId="{E629CC14-EB95-4178-9559-BD9CC5CF11CE}" type="sibTrans" cxnId="{02200377-EB1D-4BCA-96F2-C0134781AEB6}">
      <dgm:prSet/>
      <dgm:spPr/>
      <dgm:t>
        <a:bodyPr/>
        <a:lstStyle/>
        <a:p>
          <a:endParaRPr lang="en-US"/>
        </a:p>
      </dgm:t>
    </dgm:pt>
    <dgm:pt modelId="{DE96BFE7-6643-4DF6-BBF8-C26ABAEFF325}">
      <dgm:prSet/>
      <dgm:spPr/>
      <dgm:t>
        <a:bodyPr/>
        <a:lstStyle/>
        <a:p>
          <a:r>
            <a:rPr lang="en-US" dirty="0"/>
            <a:t>You become totally and permanently disabled and meet certain conditions</a:t>
          </a:r>
        </a:p>
      </dgm:t>
    </dgm:pt>
    <dgm:pt modelId="{1CAC5E75-844E-494D-8001-C78C8B581DEB}" type="parTrans" cxnId="{1C7E545E-803E-4474-BB9E-5E6152EADF84}">
      <dgm:prSet/>
      <dgm:spPr/>
      <dgm:t>
        <a:bodyPr/>
        <a:lstStyle/>
        <a:p>
          <a:endParaRPr lang="en-US"/>
        </a:p>
      </dgm:t>
    </dgm:pt>
    <dgm:pt modelId="{7EE56A22-0340-400F-B9F0-735DA4C182D6}" type="sibTrans" cxnId="{1C7E545E-803E-4474-BB9E-5E6152EADF84}">
      <dgm:prSet/>
      <dgm:spPr/>
      <dgm:t>
        <a:bodyPr/>
        <a:lstStyle/>
        <a:p>
          <a:endParaRPr lang="en-US"/>
        </a:p>
      </dgm:t>
    </dgm:pt>
    <dgm:pt modelId="{F4A2CD4D-ECC3-4EAA-8448-7C7456E6F990}">
      <dgm:prSet/>
      <dgm:spPr/>
      <dgm:t>
        <a:bodyPr/>
        <a:lstStyle/>
        <a:p>
          <a:r>
            <a:rPr lang="en-US" dirty="0"/>
            <a:t>Your school fails to pay a refund if you withdraw</a:t>
          </a:r>
        </a:p>
      </dgm:t>
    </dgm:pt>
    <dgm:pt modelId="{403F76C7-8EFD-48D9-8BEA-8A2309787C54}" type="parTrans" cxnId="{C440B8E3-C452-41A4-BCD9-3A56B15AF040}">
      <dgm:prSet/>
      <dgm:spPr/>
      <dgm:t>
        <a:bodyPr/>
        <a:lstStyle/>
        <a:p>
          <a:endParaRPr lang="en-US"/>
        </a:p>
      </dgm:t>
    </dgm:pt>
    <dgm:pt modelId="{45281A82-5F11-468E-A200-84B6579CCA48}" type="sibTrans" cxnId="{C440B8E3-C452-41A4-BCD9-3A56B15AF040}">
      <dgm:prSet/>
      <dgm:spPr/>
      <dgm:t>
        <a:bodyPr/>
        <a:lstStyle/>
        <a:p>
          <a:endParaRPr lang="en-US"/>
        </a:p>
      </dgm:t>
    </dgm:pt>
    <dgm:pt modelId="{2423895A-5018-4B2B-95A2-06BFFE20E07A}">
      <dgm:prSet/>
      <dgm:spPr/>
      <dgm:t>
        <a:bodyPr/>
        <a:lstStyle/>
        <a:p>
          <a:r>
            <a:rPr lang="en-US" dirty="0"/>
            <a:t>Your loan was falsely certified as a result of identity theft</a:t>
          </a:r>
        </a:p>
      </dgm:t>
    </dgm:pt>
    <dgm:pt modelId="{7C785B1A-866D-4A44-8E0E-FFF46CF5A496}" type="parTrans" cxnId="{2A9C9426-7E41-482B-A0F1-E0090CA7E6DD}">
      <dgm:prSet/>
      <dgm:spPr/>
      <dgm:t>
        <a:bodyPr/>
        <a:lstStyle/>
        <a:p>
          <a:endParaRPr lang="en-US"/>
        </a:p>
      </dgm:t>
    </dgm:pt>
    <dgm:pt modelId="{E2ECD3C8-0B63-48A3-9B86-49F8D2D767CA}" type="sibTrans" cxnId="{2A9C9426-7E41-482B-A0F1-E0090CA7E6DD}">
      <dgm:prSet/>
      <dgm:spPr/>
      <dgm:t>
        <a:bodyPr/>
        <a:lstStyle/>
        <a:p>
          <a:endParaRPr lang="en-US"/>
        </a:p>
      </dgm:t>
    </dgm:pt>
    <dgm:pt modelId="{8D1C01C3-D192-4950-8CD7-E83F9DDA5076}">
      <dgm:prSet/>
      <dgm:spPr/>
      <dgm:t>
        <a:bodyPr/>
        <a:lstStyle/>
        <a:p>
          <a:r>
            <a:rPr lang="en-US" dirty="0"/>
            <a:t>Your school fraudulently certified or fraudulently completed a loan application in your name without your approval</a:t>
          </a:r>
        </a:p>
      </dgm:t>
    </dgm:pt>
    <dgm:pt modelId="{695DF2DD-8D4F-42AA-AD7C-D40CF822CA6D}" type="parTrans" cxnId="{02CF7DD3-E65C-4809-A082-1A428AD2AEC9}">
      <dgm:prSet/>
      <dgm:spPr/>
      <dgm:t>
        <a:bodyPr/>
        <a:lstStyle/>
        <a:p>
          <a:endParaRPr lang="en-US"/>
        </a:p>
      </dgm:t>
    </dgm:pt>
    <dgm:pt modelId="{6C342A03-DC2B-41E9-99E3-BDA5E9924B96}" type="sibTrans" cxnId="{02CF7DD3-E65C-4809-A082-1A428AD2AEC9}">
      <dgm:prSet/>
      <dgm:spPr/>
      <dgm:t>
        <a:bodyPr/>
        <a:lstStyle/>
        <a:p>
          <a:endParaRPr lang="en-US"/>
        </a:p>
      </dgm:t>
    </dgm:pt>
    <dgm:pt modelId="{03CC4283-3C98-44AE-931B-B18A3D97CDD6}" type="pres">
      <dgm:prSet presAssocID="{47F0C9E2-C274-4D04-B44E-2398CFA9E870}" presName="diagram" presStyleCnt="0">
        <dgm:presLayoutVars>
          <dgm:dir/>
          <dgm:resizeHandles val="exact"/>
        </dgm:presLayoutVars>
      </dgm:prSet>
      <dgm:spPr/>
    </dgm:pt>
    <dgm:pt modelId="{654F0CB7-85B2-484E-BF24-5C4FD2487829}" type="pres">
      <dgm:prSet presAssocID="{CB6703B1-E70E-4B83-AAAF-90B429F33A5E}" presName="node" presStyleLbl="node1" presStyleIdx="0" presStyleCnt="5">
        <dgm:presLayoutVars>
          <dgm:bulletEnabled val="1"/>
        </dgm:presLayoutVars>
      </dgm:prSet>
      <dgm:spPr/>
    </dgm:pt>
    <dgm:pt modelId="{02BE2C9C-F119-45F2-8A5C-2BC72EE203E6}" type="pres">
      <dgm:prSet presAssocID="{E629CC14-EB95-4178-9559-BD9CC5CF11CE}" presName="sibTrans" presStyleCnt="0"/>
      <dgm:spPr/>
    </dgm:pt>
    <dgm:pt modelId="{D99F1942-4256-47BF-96B8-80F83F7ACBDD}" type="pres">
      <dgm:prSet presAssocID="{DE96BFE7-6643-4DF6-BBF8-C26ABAEFF325}" presName="node" presStyleLbl="node1" presStyleIdx="1" presStyleCnt="5">
        <dgm:presLayoutVars>
          <dgm:bulletEnabled val="1"/>
        </dgm:presLayoutVars>
      </dgm:prSet>
      <dgm:spPr/>
    </dgm:pt>
    <dgm:pt modelId="{FEFD9C29-CF69-4B73-99E0-F5EA46AF7BE2}" type="pres">
      <dgm:prSet presAssocID="{7EE56A22-0340-400F-B9F0-735DA4C182D6}" presName="sibTrans" presStyleCnt="0"/>
      <dgm:spPr/>
    </dgm:pt>
    <dgm:pt modelId="{BC61FCA6-F8B3-4120-BE08-BF35456CBD4C}" type="pres">
      <dgm:prSet presAssocID="{F4A2CD4D-ECC3-4EAA-8448-7C7456E6F990}" presName="node" presStyleLbl="node1" presStyleIdx="2" presStyleCnt="5">
        <dgm:presLayoutVars>
          <dgm:bulletEnabled val="1"/>
        </dgm:presLayoutVars>
      </dgm:prSet>
      <dgm:spPr/>
    </dgm:pt>
    <dgm:pt modelId="{3EFFBB15-4ADF-48AF-A79D-F7868DAF9CFA}" type="pres">
      <dgm:prSet presAssocID="{45281A82-5F11-468E-A200-84B6579CCA48}" presName="sibTrans" presStyleCnt="0"/>
      <dgm:spPr/>
    </dgm:pt>
    <dgm:pt modelId="{B660D5E0-2AE1-45E9-B1B6-0D9BA7278633}" type="pres">
      <dgm:prSet presAssocID="{2423895A-5018-4B2B-95A2-06BFFE20E07A}" presName="node" presStyleLbl="node1" presStyleIdx="3" presStyleCnt="5">
        <dgm:presLayoutVars>
          <dgm:bulletEnabled val="1"/>
        </dgm:presLayoutVars>
      </dgm:prSet>
      <dgm:spPr/>
    </dgm:pt>
    <dgm:pt modelId="{38B95B3E-1093-4457-A353-8AA3577FF316}" type="pres">
      <dgm:prSet presAssocID="{E2ECD3C8-0B63-48A3-9B86-49F8D2D767CA}" presName="sibTrans" presStyleCnt="0"/>
      <dgm:spPr/>
    </dgm:pt>
    <dgm:pt modelId="{FB7AD7A4-0805-4FD6-A28D-2CAA676A104F}" type="pres">
      <dgm:prSet presAssocID="{8D1C01C3-D192-4950-8CD7-E83F9DDA5076}" presName="node" presStyleLbl="node1" presStyleIdx="4" presStyleCnt="5">
        <dgm:presLayoutVars>
          <dgm:bulletEnabled val="1"/>
        </dgm:presLayoutVars>
      </dgm:prSet>
      <dgm:spPr/>
    </dgm:pt>
  </dgm:ptLst>
  <dgm:cxnLst>
    <dgm:cxn modelId="{80255E0C-5175-4648-87D3-B5EDDB068386}" type="presOf" srcId="{CB6703B1-E70E-4B83-AAAF-90B429F33A5E}" destId="{654F0CB7-85B2-484E-BF24-5C4FD2487829}" srcOrd="0" destOrd="0" presId="urn:microsoft.com/office/officeart/2005/8/layout/default"/>
    <dgm:cxn modelId="{2A9C9426-7E41-482B-A0F1-E0090CA7E6DD}" srcId="{47F0C9E2-C274-4D04-B44E-2398CFA9E870}" destId="{2423895A-5018-4B2B-95A2-06BFFE20E07A}" srcOrd="3" destOrd="0" parTransId="{7C785B1A-866D-4A44-8E0E-FFF46CF5A496}" sibTransId="{E2ECD3C8-0B63-48A3-9B86-49F8D2D767CA}"/>
    <dgm:cxn modelId="{8C12913D-3143-4BCB-8FC1-2A80AB82815C}" type="presOf" srcId="{F4A2CD4D-ECC3-4EAA-8448-7C7456E6F990}" destId="{BC61FCA6-F8B3-4120-BE08-BF35456CBD4C}" srcOrd="0" destOrd="0" presId="urn:microsoft.com/office/officeart/2005/8/layout/default"/>
    <dgm:cxn modelId="{1C7E545E-803E-4474-BB9E-5E6152EADF84}" srcId="{47F0C9E2-C274-4D04-B44E-2398CFA9E870}" destId="{DE96BFE7-6643-4DF6-BBF8-C26ABAEFF325}" srcOrd="1" destOrd="0" parTransId="{1CAC5E75-844E-494D-8001-C78C8B581DEB}" sibTransId="{7EE56A22-0340-400F-B9F0-735DA4C182D6}"/>
    <dgm:cxn modelId="{02200377-EB1D-4BCA-96F2-C0134781AEB6}" srcId="{47F0C9E2-C274-4D04-B44E-2398CFA9E870}" destId="{CB6703B1-E70E-4B83-AAAF-90B429F33A5E}" srcOrd="0" destOrd="0" parTransId="{F97C4A48-42A2-4252-9631-674A2C48F130}" sibTransId="{E629CC14-EB95-4178-9559-BD9CC5CF11CE}"/>
    <dgm:cxn modelId="{63A1A695-BF3C-41AF-A798-E8A5597D3FA9}" type="presOf" srcId="{2423895A-5018-4B2B-95A2-06BFFE20E07A}" destId="{B660D5E0-2AE1-45E9-B1B6-0D9BA7278633}" srcOrd="0" destOrd="0" presId="urn:microsoft.com/office/officeart/2005/8/layout/default"/>
    <dgm:cxn modelId="{C34021B1-CC65-4F17-9ECB-5C1624FA0E6C}" type="presOf" srcId="{47F0C9E2-C274-4D04-B44E-2398CFA9E870}" destId="{03CC4283-3C98-44AE-931B-B18A3D97CDD6}" srcOrd="0" destOrd="0" presId="urn:microsoft.com/office/officeart/2005/8/layout/default"/>
    <dgm:cxn modelId="{02CF7DD3-E65C-4809-A082-1A428AD2AEC9}" srcId="{47F0C9E2-C274-4D04-B44E-2398CFA9E870}" destId="{8D1C01C3-D192-4950-8CD7-E83F9DDA5076}" srcOrd="4" destOrd="0" parTransId="{695DF2DD-8D4F-42AA-AD7C-D40CF822CA6D}" sibTransId="{6C342A03-DC2B-41E9-99E3-BDA5E9924B96}"/>
    <dgm:cxn modelId="{E28BBDDB-61EE-4051-93E6-41B8AF1D85E4}" type="presOf" srcId="{DE96BFE7-6643-4DF6-BBF8-C26ABAEFF325}" destId="{D99F1942-4256-47BF-96B8-80F83F7ACBDD}" srcOrd="0" destOrd="0" presId="urn:microsoft.com/office/officeart/2005/8/layout/default"/>
    <dgm:cxn modelId="{C440B8E3-C452-41A4-BCD9-3A56B15AF040}" srcId="{47F0C9E2-C274-4D04-B44E-2398CFA9E870}" destId="{F4A2CD4D-ECC3-4EAA-8448-7C7456E6F990}" srcOrd="2" destOrd="0" parTransId="{403F76C7-8EFD-48D9-8BEA-8A2309787C54}" sibTransId="{45281A82-5F11-468E-A200-84B6579CCA48}"/>
    <dgm:cxn modelId="{C402AFF6-38D6-427C-A2C2-794E5C45884D}" type="presOf" srcId="{8D1C01C3-D192-4950-8CD7-E83F9DDA5076}" destId="{FB7AD7A4-0805-4FD6-A28D-2CAA676A104F}" srcOrd="0" destOrd="0" presId="urn:microsoft.com/office/officeart/2005/8/layout/default"/>
    <dgm:cxn modelId="{1510D535-541A-41EF-B1B5-CA1F98B74CA4}" type="presParOf" srcId="{03CC4283-3C98-44AE-931B-B18A3D97CDD6}" destId="{654F0CB7-85B2-484E-BF24-5C4FD2487829}" srcOrd="0" destOrd="0" presId="urn:microsoft.com/office/officeart/2005/8/layout/default"/>
    <dgm:cxn modelId="{307BF663-F3B9-439D-98C7-112FB4487323}" type="presParOf" srcId="{03CC4283-3C98-44AE-931B-B18A3D97CDD6}" destId="{02BE2C9C-F119-45F2-8A5C-2BC72EE203E6}" srcOrd="1" destOrd="0" presId="urn:microsoft.com/office/officeart/2005/8/layout/default"/>
    <dgm:cxn modelId="{DAE12D07-4B33-4E60-9042-28BB3EDBF12C}" type="presParOf" srcId="{03CC4283-3C98-44AE-931B-B18A3D97CDD6}" destId="{D99F1942-4256-47BF-96B8-80F83F7ACBDD}" srcOrd="2" destOrd="0" presId="urn:microsoft.com/office/officeart/2005/8/layout/default"/>
    <dgm:cxn modelId="{127F6BE8-1F9A-43BD-A5FD-EE362A592298}" type="presParOf" srcId="{03CC4283-3C98-44AE-931B-B18A3D97CDD6}" destId="{FEFD9C29-CF69-4B73-99E0-F5EA46AF7BE2}" srcOrd="3" destOrd="0" presId="urn:microsoft.com/office/officeart/2005/8/layout/default"/>
    <dgm:cxn modelId="{784AC6AC-F028-4E65-B6C5-43F176B96DEE}" type="presParOf" srcId="{03CC4283-3C98-44AE-931B-B18A3D97CDD6}" destId="{BC61FCA6-F8B3-4120-BE08-BF35456CBD4C}" srcOrd="4" destOrd="0" presId="urn:microsoft.com/office/officeart/2005/8/layout/default"/>
    <dgm:cxn modelId="{691BDB7B-2660-4FAC-8872-455653A219C5}" type="presParOf" srcId="{03CC4283-3C98-44AE-931B-B18A3D97CDD6}" destId="{3EFFBB15-4ADF-48AF-A79D-F7868DAF9CFA}" srcOrd="5" destOrd="0" presId="urn:microsoft.com/office/officeart/2005/8/layout/default"/>
    <dgm:cxn modelId="{E8D81904-706D-46D5-AC64-AE955A111A76}" type="presParOf" srcId="{03CC4283-3C98-44AE-931B-B18A3D97CDD6}" destId="{B660D5E0-2AE1-45E9-B1B6-0D9BA7278633}" srcOrd="6" destOrd="0" presId="urn:microsoft.com/office/officeart/2005/8/layout/default"/>
    <dgm:cxn modelId="{A8A4E891-7839-455C-96ED-E8B8DB4D660C}" type="presParOf" srcId="{03CC4283-3C98-44AE-931B-B18A3D97CDD6}" destId="{38B95B3E-1093-4457-A353-8AA3577FF316}" srcOrd="7" destOrd="0" presId="urn:microsoft.com/office/officeart/2005/8/layout/default"/>
    <dgm:cxn modelId="{06AE7C59-3FEA-4F6C-ADCA-B6A909AA1236}" type="presParOf" srcId="{03CC4283-3C98-44AE-931B-B18A3D97CDD6}" destId="{FB7AD7A4-0805-4FD6-A28D-2CAA676A104F}"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14124637-C9EC-48AA-950F-BA14EE0E4B09}" type="doc">
      <dgm:prSet loTypeId="urn:microsoft.com/office/officeart/2005/8/layout/vList5" loCatId="list" qsTypeId="urn:microsoft.com/office/officeart/2005/8/quickstyle/simple5" qsCatId="simple" csTypeId="urn:microsoft.com/office/officeart/2005/8/colors/accent1_2" csCatId="accent1" phldr="1"/>
      <dgm:spPr/>
      <dgm:t>
        <a:bodyPr/>
        <a:lstStyle/>
        <a:p>
          <a:endParaRPr lang="en-US"/>
        </a:p>
      </dgm:t>
    </dgm:pt>
    <dgm:pt modelId="{6AC8C58C-4CD4-4DE7-8320-80981E57DB21}">
      <dgm:prSet/>
      <dgm:spPr/>
      <dgm:t>
        <a:bodyPr/>
        <a:lstStyle/>
        <a:p>
          <a:pPr rtl="0"/>
          <a:r>
            <a:rPr lang="en-US" dirty="0"/>
            <a:t>Teacher Loan Forgiveness</a:t>
          </a:r>
        </a:p>
      </dgm:t>
    </dgm:pt>
    <dgm:pt modelId="{EF8C476C-B8A1-4857-8CE4-284EB862788F}" type="parTrans" cxnId="{040F9064-8CB1-4A9E-B068-E89C97EE2B59}">
      <dgm:prSet/>
      <dgm:spPr/>
      <dgm:t>
        <a:bodyPr/>
        <a:lstStyle/>
        <a:p>
          <a:endParaRPr lang="en-US"/>
        </a:p>
      </dgm:t>
    </dgm:pt>
    <dgm:pt modelId="{703028B6-8198-4B1D-B5E6-13E0B09DD6CF}" type="sibTrans" cxnId="{040F9064-8CB1-4A9E-B068-E89C97EE2B59}">
      <dgm:prSet/>
      <dgm:spPr/>
      <dgm:t>
        <a:bodyPr/>
        <a:lstStyle/>
        <a:p>
          <a:endParaRPr lang="en-US"/>
        </a:p>
      </dgm:t>
    </dgm:pt>
    <dgm:pt modelId="{5B6A1B75-2CF8-416E-8E11-28BFE66D027C}">
      <dgm:prSet/>
      <dgm:spPr/>
      <dgm:t>
        <a:bodyPr/>
        <a:lstStyle/>
        <a:p>
          <a:pPr rtl="0"/>
          <a:r>
            <a:rPr lang="en-US"/>
            <a:t>For teachers serving in designated low-income schools</a:t>
          </a:r>
        </a:p>
      </dgm:t>
    </dgm:pt>
    <dgm:pt modelId="{E056D542-3E4F-423E-B02D-B02AB0CB9406}" type="parTrans" cxnId="{302C5BEF-C47D-4A7F-9E0E-479DC0094153}">
      <dgm:prSet/>
      <dgm:spPr/>
      <dgm:t>
        <a:bodyPr/>
        <a:lstStyle/>
        <a:p>
          <a:endParaRPr lang="en-US"/>
        </a:p>
      </dgm:t>
    </dgm:pt>
    <dgm:pt modelId="{90F0F8D3-12CE-459D-9415-5A8868C98869}" type="sibTrans" cxnId="{302C5BEF-C47D-4A7F-9E0E-479DC0094153}">
      <dgm:prSet/>
      <dgm:spPr/>
      <dgm:t>
        <a:bodyPr/>
        <a:lstStyle/>
        <a:p>
          <a:endParaRPr lang="en-US"/>
        </a:p>
      </dgm:t>
    </dgm:pt>
    <dgm:pt modelId="{43C4A3B2-84E7-452A-B33B-9CD2E0E7F47C}">
      <dgm:prSet/>
      <dgm:spPr/>
      <dgm:t>
        <a:bodyPr/>
        <a:lstStyle/>
        <a:p>
          <a:pPr rtl="0"/>
          <a:r>
            <a:rPr lang="en-US"/>
            <a:t>Must teach in a low-income school for five consecutive years to qualify</a:t>
          </a:r>
        </a:p>
      </dgm:t>
    </dgm:pt>
    <dgm:pt modelId="{2569D446-1179-4F97-B5B7-6B4B7CFE0053}" type="parTrans" cxnId="{5389FF4B-6B83-48DD-B3E6-6CB279B99A70}">
      <dgm:prSet/>
      <dgm:spPr/>
      <dgm:t>
        <a:bodyPr/>
        <a:lstStyle/>
        <a:p>
          <a:endParaRPr lang="en-US"/>
        </a:p>
      </dgm:t>
    </dgm:pt>
    <dgm:pt modelId="{D47B5BF8-EB8B-4CD5-B069-4109590CA928}" type="sibTrans" cxnId="{5389FF4B-6B83-48DD-B3E6-6CB279B99A70}">
      <dgm:prSet/>
      <dgm:spPr/>
      <dgm:t>
        <a:bodyPr/>
        <a:lstStyle/>
        <a:p>
          <a:endParaRPr lang="en-US"/>
        </a:p>
      </dgm:t>
    </dgm:pt>
    <dgm:pt modelId="{942CE31C-99FE-43A4-903E-0FB262C8FE4B}">
      <dgm:prSet/>
      <dgm:spPr/>
      <dgm:t>
        <a:bodyPr/>
        <a:lstStyle/>
        <a:p>
          <a:pPr rtl="0"/>
          <a:r>
            <a:rPr lang="en-US"/>
            <a:t>Public Service Employee Forgiveness</a:t>
          </a:r>
        </a:p>
      </dgm:t>
    </dgm:pt>
    <dgm:pt modelId="{7475C7AF-D742-458A-8F0A-46E6F414844E}" type="parTrans" cxnId="{1CAFCA1F-E859-4066-9358-409843A347C3}">
      <dgm:prSet/>
      <dgm:spPr/>
      <dgm:t>
        <a:bodyPr/>
        <a:lstStyle/>
        <a:p>
          <a:endParaRPr lang="en-US"/>
        </a:p>
      </dgm:t>
    </dgm:pt>
    <dgm:pt modelId="{F970E83A-4E11-4A9B-945A-80DFADC225C1}" type="sibTrans" cxnId="{1CAFCA1F-E859-4066-9358-409843A347C3}">
      <dgm:prSet/>
      <dgm:spPr/>
      <dgm:t>
        <a:bodyPr/>
        <a:lstStyle/>
        <a:p>
          <a:endParaRPr lang="en-US"/>
        </a:p>
      </dgm:t>
    </dgm:pt>
    <dgm:pt modelId="{1379D445-0E66-40B0-A6D3-77081CB24C0E}">
      <dgm:prSet/>
      <dgm:spPr/>
      <dgm:t>
        <a:bodyPr/>
        <a:lstStyle/>
        <a:p>
          <a:pPr rtl="0"/>
          <a:r>
            <a:rPr lang="en-US"/>
            <a:t>For public service employees</a:t>
          </a:r>
        </a:p>
      </dgm:t>
    </dgm:pt>
    <dgm:pt modelId="{E39F29B8-AAF5-4529-BD25-90AFDB5D547E}" type="parTrans" cxnId="{F6095A24-43D1-4A43-84F7-D00197F88F73}">
      <dgm:prSet/>
      <dgm:spPr/>
      <dgm:t>
        <a:bodyPr/>
        <a:lstStyle/>
        <a:p>
          <a:endParaRPr lang="en-US"/>
        </a:p>
      </dgm:t>
    </dgm:pt>
    <dgm:pt modelId="{716AF842-4F95-4357-8203-D5637537B6B1}" type="sibTrans" cxnId="{F6095A24-43D1-4A43-84F7-D00197F88F73}">
      <dgm:prSet/>
      <dgm:spPr/>
      <dgm:t>
        <a:bodyPr/>
        <a:lstStyle/>
        <a:p>
          <a:endParaRPr lang="en-US"/>
        </a:p>
      </dgm:t>
    </dgm:pt>
    <dgm:pt modelId="{28D67EAD-13B5-4567-91C8-A5410885B402}">
      <dgm:prSet/>
      <dgm:spPr/>
      <dgm:t>
        <a:bodyPr/>
        <a:lstStyle/>
        <a:p>
          <a:pPr rtl="0"/>
          <a:r>
            <a:rPr lang="en-US" dirty="0"/>
            <a:t>Must have made 120 payments </a:t>
          </a:r>
        </a:p>
      </dgm:t>
    </dgm:pt>
    <dgm:pt modelId="{B1BD0BB9-DAB9-4A42-B822-154A6CCFFC68}" type="parTrans" cxnId="{D26C4677-E175-4B04-9F00-D0AEE00E8B89}">
      <dgm:prSet/>
      <dgm:spPr/>
      <dgm:t>
        <a:bodyPr/>
        <a:lstStyle/>
        <a:p>
          <a:endParaRPr lang="en-US"/>
        </a:p>
      </dgm:t>
    </dgm:pt>
    <dgm:pt modelId="{D4AD1A9A-1EBB-41CD-987F-2BC3399B8B4C}" type="sibTrans" cxnId="{D26C4677-E175-4B04-9F00-D0AEE00E8B89}">
      <dgm:prSet/>
      <dgm:spPr/>
      <dgm:t>
        <a:bodyPr/>
        <a:lstStyle/>
        <a:p>
          <a:endParaRPr lang="en-US"/>
        </a:p>
      </dgm:t>
    </dgm:pt>
    <dgm:pt modelId="{AC0BF256-7C66-49B7-9AAB-805D66EE57E0}">
      <dgm:prSet/>
      <dgm:spPr/>
      <dgm:t>
        <a:bodyPr/>
        <a:lstStyle/>
        <a:p>
          <a:pPr rtl="0"/>
          <a:r>
            <a:rPr lang="en-US"/>
            <a:t>AmeriCorps service program</a:t>
          </a:r>
        </a:p>
      </dgm:t>
    </dgm:pt>
    <dgm:pt modelId="{49B8C0A3-C43E-47DE-BF7A-BA3B16DAB59E}" type="parTrans" cxnId="{A2E25EFB-F0C2-4F0D-94A0-B569D770AD05}">
      <dgm:prSet/>
      <dgm:spPr/>
      <dgm:t>
        <a:bodyPr/>
        <a:lstStyle/>
        <a:p>
          <a:endParaRPr lang="en-US"/>
        </a:p>
      </dgm:t>
    </dgm:pt>
    <dgm:pt modelId="{E81FD8DF-3111-4576-AC11-8F6D4CF0E7CF}" type="sibTrans" cxnId="{A2E25EFB-F0C2-4F0D-94A0-B569D770AD05}">
      <dgm:prSet/>
      <dgm:spPr/>
      <dgm:t>
        <a:bodyPr/>
        <a:lstStyle/>
        <a:p>
          <a:endParaRPr lang="en-US"/>
        </a:p>
      </dgm:t>
    </dgm:pt>
    <dgm:pt modelId="{E0721D20-76AA-4FF0-8C41-44D360B5B4B7}">
      <dgm:prSet/>
      <dgm:spPr/>
      <dgm:t>
        <a:bodyPr/>
        <a:lstStyle/>
        <a:p>
          <a:pPr rtl="0"/>
          <a:r>
            <a:rPr lang="en-US"/>
            <a:t>For information, visit </a:t>
          </a:r>
          <a:r>
            <a:rPr lang="en-US">
              <a:hlinkClick xmlns:r="http://schemas.openxmlformats.org/officeDocument/2006/relationships" r:id="rId1"/>
            </a:rPr>
            <a:t>www.americorps.gov</a:t>
          </a:r>
          <a:endParaRPr lang="en-US"/>
        </a:p>
      </dgm:t>
    </dgm:pt>
    <dgm:pt modelId="{BB57FCE3-31C5-4711-9085-4F02836E85DD}" type="parTrans" cxnId="{ECFCA638-89AC-44F7-B044-AEAAADC25B6A}">
      <dgm:prSet/>
      <dgm:spPr/>
      <dgm:t>
        <a:bodyPr/>
        <a:lstStyle/>
        <a:p>
          <a:endParaRPr lang="en-US"/>
        </a:p>
      </dgm:t>
    </dgm:pt>
    <dgm:pt modelId="{D768AE1C-D61B-43C2-81FF-A2DE0B7DA732}" type="sibTrans" cxnId="{ECFCA638-89AC-44F7-B044-AEAAADC25B6A}">
      <dgm:prSet/>
      <dgm:spPr/>
      <dgm:t>
        <a:bodyPr/>
        <a:lstStyle/>
        <a:p>
          <a:endParaRPr lang="en-US"/>
        </a:p>
      </dgm:t>
    </dgm:pt>
    <dgm:pt modelId="{9947124C-91F5-4480-81F9-B6C69B5C905F}">
      <dgm:prSet/>
      <dgm:spPr/>
      <dgm:t>
        <a:bodyPr/>
        <a:lstStyle/>
        <a:p>
          <a:pPr rtl="0"/>
          <a:r>
            <a:rPr lang="en-US" dirty="0"/>
            <a:t>Military repayment programs</a:t>
          </a:r>
        </a:p>
      </dgm:t>
    </dgm:pt>
    <dgm:pt modelId="{802375A5-B9BD-4687-B037-396588F65B08}" type="parTrans" cxnId="{E1891F4B-DE93-4E9D-949D-EB9475AFDD39}">
      <dgm:prSet/>
      <dgm:spPr/>
      <dgm:t>
        <a:bodyPr/>
        <a:lstStyle/>
        <a:p>
          <a:endParaRPr lang="en-US"/>
        </a:p>
      </dgm:t>
    </dgm:pt>
    <dgm:pt modelId="{066D902B-BD04-4C2F-928A-F1A7E9385FEF}" type="sibTrans" cxnId="{E1891F4B-DE93-4E9D-949D-EB9475AFDD39}">
      <dgm:prSet/>
      <dgm:spPr/>
      <dgm:t>
        <a:bodyPr/>
        <a:lstStyle/>
        <a:p>
          <a:endParaRPr lang="en-US"/>
        </a:p>
      </dgm:t>
    </dgm:pt>
    <dgm:pt modelId="{D3E6AD2D-893D-477D-81B5-CD10EE0B1DAB}">
      <dgm:prSet/>
      <dgm:spPr/>
      <dgm:t>
        <a:bodyPr/>
        <a:lstStyle/>
        <a:p>
          <a:pPr rtl="0"/>
          <a:r>
            <a:rPr lang="en-US" dirty="0"/>
            <a:t>Contact your recruiter for more information</a:t>
          </a:r>
        </a:p>
      </dgm:t>
    </dgm:pt>
    <dgm:pt modelId="{12115576-0A27-40E8-B7C2-3DD94AAD43DF}" type="parTrans" cxnId="{9ABEA2DB-1F48-4EF6-B174-B1F721CD3620}">
      <dgm:prSet/>
      <dgm:spPr/>
      <dgm:t>
        <a:bodyPr/>
        <a:lstStyle/>
        <a:p>
          <a:endParaRPr lang="en-US"/>
        </a:p>
      </dgm:t>
    </dgm:pt>
    <dgm:pt modelId="{E4891CC5-8CDC-4456-B992-B0D89D15A7B0}" type="sibTrans" cxnId="{9ABEA2DB-1F48-4EF6-B174-B1F721CD3620}">
      <dgm:prSet/>
      <dgm:spPr/>
      <dgm:t>
        <a:bodyPr/>
        <a:lstStyle/>
        <a:p>
          <a:endParaRPr lang="en-US"/>
        </a:p>
      </dgm:t>
    </dgm:pt>
    <dgm:pt modelId="{2ED38C3D-0AA3-407B-BB51-CBFF305F70F9}" type="pres">
      <dgm:prSet presAssocID="{14124637-C9EC-48AA-950F-BA14EE0E4B09}" presName="Name0" presStyleCnt="0">
        <dgm:presLayoutVars>
          <dgm:dir/>
          <dgm:animLvl val="lvl"/>
          <dgm:resizeHandles val="exact"/>
        </dgm:presLayoutVars>
      </dgm:prSet>
      <dgm:spPr/>
    </dgm:pt>
    <dgm:pt modelId="{F017E0E7-E079-46A5-95D1-A30C01D6DA86}" type="pres">
      <dgm:prSet presAssocID="{6AC8C58C-4CD4-4DE7-8320-80981E57DB21}" presName="linNode" presStyleCnt="0"/>
      <dgm:spPr/>
    </dgm:pt>
    <dgm:pt modelId="{586C65C4-165C-4BAA-AA19-7D1CF3D3558D}" type="pres">
      <dgm:prSet presAssocID="{6AC8C58C-4CD4-4DE7-8320-80981E57DB21}" presName="parentText" presStyleLbl="node1" presStyleIdx="0" presStyleCnt="4">
        <dgm:presLayoutVars>
          <dgm:chMax val="1"/>
          <dgm:bulletEnabled val="1"/>
        </dgm:presLayoutVars>
      </dgm:prSet>
      <dgm:spPr/>
    </dgm:pt>
    <dgm:pt modelId="{7C017546-FD7F-4D52-A000-792514557EAD}" type="pres">
      <dgm:prSet presAssocID="{6AC8C58C-4CD4-4DE7-8320-80981E57DB21}" presName="descendantText" presStyleLbl="alignAccFollowNode1" presStyleIdx="0" presStyleCnt="4">
        <dgm:presLayoutVars>
          <dgm:bulletEnabled val="1"/>
        </dgm:presLayoutVars>
      </dgm:prSet>
      <dgm:spPr/>
    </dgm:pt>
    <dgm:pt modelId="{899DB495-011B-483C-93A4-3470B4FD77C8}" type="pres">
      <dgm:prSet presAssocID="{703028B6-8198-4B1D-B5E6-13E0B09DD6CF}" presName="sp" presStyleCnt="0"/>
      <dgm:spPr/>
    </dgm:pt>
    <dgm:pt modelId="{F182FC76-3E47-4744-B0A5-6D5398F0E9F0}" type="pres">
      <dgm:prSet presAssocID="{942CE31C-99FE-43A4-903E-0FB262C8FE4B}" presName="linNode" presStyleCnt="0"/>
      <dgm:spPr/>
    </dgm:pt>
    <dgm:pt modelId="{101486A4-2845-4530-9364-B6187B7E7F02}" type="pres">
      <dgm:prSet presAssocID="{942CE31C-99FE-43A4-903E-0FB262C8FE4B}" presName="parentText" presStyleLbl="node1" presStyleIdx="1" presStyleCnt="4">
        <dgm:presLayoutVars>
          <dgm:chMax val="1"/>
          <dgm:bulletEnabled val="1"/>
        </dgm:presLayoutVars>
      </dgm:prSet>
      <dgm:spPr/>
    </dgm:pt>
    <dgm:pt modelId="{46702B2F-B841-4F61-A54C-2E17DD0CB30D}" type="pres">
      <dgm:prSet presAssocID="{942CE31C-99FE-43A4-903E-0FB262C8FE4B}" presName="descendantText" presStyleLbl="alignAccFollowNode1" presStyleIdx="1" presStyleCnt="4">
        <dgm:presLayoutVars>
          <dgm:bulletEnabled val="1"/>
        </dgm:presLayoutVars>
      </dgm:prSet>
      <dgm:spPr/>
    </dgm:pt>
    <dgm:pt modelId="{5F14249C-54D9-4728-9BE9-29C8B2A421BD}" type="pres">
      <dgm:prSet presAssocID="{F970E83A-4E11-4A9B-945A-80DFADC225C1}" presName="sp" presStyleCnt="0"/>
      <dgm:spPr/>
    </dgm:pt>
    <dgm:pt modelId="{ED65E8AD-B4FD-450E-BEAC-196268A2A552}" type="pres">
      <dgm:prSet presAssocID="{AC0BF256-7C66-49B7-9AAB-805D66EE57E0}" presName="linNode" presStyleCnt="0"/>
      <dgm:spPr/>
    </dgm:pt>
    <dgm:pt modelId="{A042B122-346E-4B0E-B8B5-46AC05C5D577}" type="pres">
      <dgm:prSet presAssocID="{AC0BF256-7C66-49B7-9AAB-805D66EE57E0}" presName="parentText" presStyleLbl="node1" presStyleIdx="2" presStyleCnt="4">
        <dgm:presLayoutVars>
          <dgm:chMax val="1"/>
          <dgm:bulletEnabled val="1"/>
        </dgm:presLayoutVars>
      </dgm:prSet>
      <dgm:spPr/>
    </dgm:pt>
    <dgm:pt modelId="{098CE54E-4D47-4BD0-94C3-510A7E973CB7}" type="pres">
      <dgm:prSet presAssocID="{AC0BF256-7C66-49B7-9AAB-805D66EE57E0}" presName="descendantText" presStyleLbl="alignAccFollowNode1" presStyleIdx="2" presStyleCnt="4">
        <dgm:presLayoutVars>
          <dgm:bulletEnabled val="1"/>
        </dgm:presLayoutVars>
      </dgm:prSet>
      <dgm:spPr/>
    </dgm:pt>
    <dgm:pt modelId="{4A8F11AD-DABD-4A6C-B340-61090F7428E3}" type="pres">
      <dgm:prSet presAssocID="{E81FD8DF-3111-4576-AC11-8F6D4CF0E7CF}" presName="sp" presStyleCnt="0"/>
      <dgm:spPr/>
    </dgm:pt>
    <dgm:pt modelId="{50D54E31-73D3-4D68-A3AA-ADC4E8AA0EE4}" type="pres">
      <dgm:prSet presAssocID="{9947124C-91F5-4480-81F9-B6C69B5C905F}" presName="linNode" presStyleCnt="0"/>
      <dgm:spPr/>
    </dgm:pt>
    <dgm:pt modelId="{19947C18-C59A-489B-AB19-14AE0391F2DB}" type="pres">
      <dgm:prSet presAssocID="{9947124C-91F5-4480-81F9-B6C69B5C905F}" presName="parentText" presStyleLbl="node1" presStyleIdx="3" presStyleCnt="4">
        <dgm:presLayoutVars>
          <dgm:chMax val="1"/>
          <dgm:bulletEnabled val="1"/>
        </dgm:presLayoutVars>
      </dgm:prSet>
      <dgm:spPr/>
    </dgm:pt>
    <dgm:pt modelId="{E98DA846-D777-434B-BB82-5D3C41B595BB}" type="pres">
      <dgm:prSet presAssocID="{9947124C-91F5-4480-81F9-B6C69B5C905F}" presName="descendantText" presStyleLbl="alignAccFollowNode1" presStyleIdx="3" presStyleCnt="4">
        <dgm:presLayoutVars>
          <dgm:bulletEnabled val="1"/>
        </dgm:presLayoutVars>
      </dgm:prSet>
      <dgm:spPr/>
    </dgm:pt>
  </dgm:ptLst>
  <dgm:cxnLst>
    <dgm:cxn modelId="{6CBDAC06-C436-4035-915E-FF4AC1898BC0}" type="presOf" srcId="{6AC8C58C-4CD4-4DE7-8320-80981E57DB21}" destId="{586C65C4-165C-4BAA-AA19-7D1CF3D3558D}" srcOrd="0" destOrd="0" presId="urn:microsoft.com/office/officeart/2005/8/layout/vList5"/>
    <dgm:cxn modelId="{C74CE814-DDBC-4593-AEBA-CECCDA8CA0B0}" type="presOf" srcId="{9947124C-91F5-4480-81F9-B6C69B5C905F}" destId="{19947C18-C59A-489B-AB19-14AE0391F2DB}" srcOrd="0" destOrd="0" presId="urn:microsoft.com/office/officeart/2005/8/layout/vList5"/>
    <dgm:cxn modelId="{43E85A1E-DA56-47EF-8425-FC23ADB7829C}" type="presOf" srcId="{E0721D20-76AA-4FF0-8C41-44D360B5B4B7}" destId="{098CE54E-4D47-4BD0-94C3-510A7E973CB7}" srcOrd="0" destOrd="0" presId="urn:microsoft.com/office/officeart/2005/8/layout/vList5"/>
    <dgm:cxn modelId="{1CAFCA1F-E859-4066-9358-409843A347C3}" srcId="{14124637-C9EC-48AA-950F-BA14EE0E4B09}" destId="{942CE31C-99FE-43A4-903E-0FB262C8FE4B}" srcOrd="1" destOrd="0" parTransId="{7475C7AF-D742-458A-8F0A-46E6F414844E}" sibTransId="{F970E83A-4E11-4A9B-945A-80DFADC225C1}"/>
    <dgm:cxn modelId="{F6095A24-43D1-4A43-84F7-D00197F88F73}" srcId="{942CE31C-99FE-43A4-903E-0FB262C8FE4B}" destId="{1379D445-0E66-40B0-A6D3-77081CB24C0E}" srcOrd="0" destOrd="0" parTransId="{E39F29B8-AAF5-4529-BD25-90AFDB5D547E}" sibTransId="{716AF842-4F95-4357-8203-D5637537B6B1}"/>
    <dgm:cxn modelId="{ECFCA638-89AC-44F7-B044-AEAAADC25B6A}" srcId="{AC0BF256-7C66-49B7-9AAB-805D66EE57E0}" destId="{E0721D20-76AA-4FF0-8C41-44D360B5B4B7}" srcOrd="0" destOrd="0" parTransId="{BB57FCE3-31C5-4711-9085-4F02836E85DD}" sibTransId="{D768AE1C-D61B-43C2-81FF-A2DE0B7DA732}"/>
    <dgm:cxn modelId="{BD426E63-38B0-419E-91A9-B81725B29398}" type="presOf" srcId="{43C4A3B2-84E7-452A-B33B-9CD2E0E7F47C}" destId="{7C017546-FD7F-4D52-A000-792514557EAD}" srcOrd="0" destOrd="1" presId="urn:microsoft.com/office/officeart/2005/8/layout/vList5"/>
    <dgm:cxn modelId="{040F9064-8CB1-4A9E-B068-E89C97EE2B59}" srcId="{14124637-C9EC-48AA-950F-BA14EE0E4B09}" destId="{6AC8C58C-4CD4-4DE7-8320-80981E57DB21}" srcOrd="0" destOrd="0" parTransId="{EF8C476C-B8A1-4857-8CE4-284EB862788F}" sibTransId="{703028B6-8198-4B1D-B5E6-13E0B09DD6CF}"/>
    <dgm:cxn modelId="{745F1F46-567B-4BF7-822A-86B5AB4625CC}" type="presOf" srcId="{28D67EAD-13B5-4567-91C8-A5410885B402}" destId="{46702B2F-B841-4F61-A54C-2E17DD0CB30D}" srcOrd="0" destOrd="1" presId="urn:microsoft.com/office/officeart/2005/8/layout/vList5"/>
    <dgm:cxn modelId="{E1891F4B-DE93-4E9D-949D-EB9475AFDD39}" srcId="{14124637-C9EC-48AA-950F-BA14EE0E4B09}" destId="{9947124C-91F5-4480-81F9-B6C69B5C905F}" srcOrd="3" destOrd="0" parTransId="{802375A5-B9BD-4687-B037-396588F65B08}" sibTransId="{066D902B-BD04-4C2F-928A-F1A7E9385FEF}"/>
    <dgm:cxn modelId="{5389FF4B-6B83-48DD-B3E6-6CB279B99A70}" srcId="{6AC8C58C-4CD4-4DE7-8320-80981E57DB21}" destId="{43C4A3B2-84E7-452A-B33B-9CD2E0E7F47C}" srcOrd="1" destOrd="0" parTransId="{2569D446-1179-4F97-B5B7-6B4B7CFE0053}" sibTransId="{D47B5BF8-EB8B-4CD5-B069-4109590CA928}"/>
    <dgm:cxn modelId="{0800FC6D-C964-4AB5-851B-6916B9578E12}" type="presOf" srcId="{5B6A1B75-2CF8-416E-8E11-28BFE66D027C}" destId="{7C017546-FD7F-4D52-A000-792514557EAD}" srcOrd="0" destOrd="0" presId="urn:microsoft.com/office/officeart/2005/8/layout/vList5"/>
    <dgm:cxn modelId="{D26C4677-E175-4B04-9F00-D0AEE00E8B89}" srcId="{942CE31C-99FE-43A4-903E-0FB262C8FE4B}" destId="{28D67EAD-13B5-4567-91C8-A5410885B402}" srcOrd="1" destOrd="0" parTransId="{B1BD0BB9-DAB9-4A42-B822-154A6CCFFC68}" sibTransId="{D4AD1A9A-1EBB-41CD-987F-2BC3399B8B4C}"/>
    <dgm:cxn modelId="{65A41E9C-EB91-40D5-94FD-15587ED81849}" type="presOf" srcId="{1379D445-0E66-40B0-A6D3-77081CB24C0E}" destId="{46702B2F-B841-4F61-A54C-2E17DD0CB30D}" srcOrd="0" destOrd="0" presId="urn:microsoft.com/office/officeart/2005/8/layout/vList5"/>
    <dgm:cxn modelId="{5D05D8A5-8742-45B3-8C61-F21D7FC77144}" type="presOf" srcId="{14124637-C9EC-48AA-950F-BA14EE0E4B09}" destId="{2ED38C3D-0AA3-407B-BB51-CBFF305F70F9}" srcOrd="0" destOrd="0" presId="urn:microsoft.com/office/officeart/2005/8/layout/vList5"/>
    <dgm:cxn modelId="{04E8B9AA-A0DC-447E-A4D4-FE0529174416}" type="presOf" srcId="{AC0BF256-7C66-49B7-9AAB-805D66EE57E0}" destId="{A042B122-346E-4B0E-B8B5-46AC05C5D577}" srcOrd="0" destOrd="0" presId="urn:microsoft.com/office/officeart/2005/8/layout/vList5"/>
    <dgm:cxn modelId="{3EA904BA-3948-4BB8-A218-F917B7A4C435}" type="presOf" srcId="{D3E6AD2D-893D-477D-81B5-CD10EE0B1DAB}" destId="{E98DA846-D777-434B-BB82-5D3C41B595BB}" srcOrd="0" destOrd="0" presId="urn:microsoft.com/office/officeart/2005/8/layout/vList5"/>
    <dgm:cxn modelId="{9ABEA2DB-1F48-4EF6-B174-B1F721CD3620}" srcId="{9947124C-91F5-4480-81F9-B6C69B5C905F}" destId="{D3E6AD2D-893D-477D-81B5-CD10EE0B1DAB}" srcOrd="0" destOrd="0" parTransId="{12115576-0A27-40E8-B7C2-3DD94AAD43DF}" sibTransId="{E4891CC5-8CDC-4456-B992-B0D89D15A7B0}"/>
    <dgm:cxn modelId="{302C5BEF-C47D-4A7F-9E0E-479DC0094153}" srcId="{6AC8C58C-4CD4-4DE7-8320-80981E57DB21}" destId="{5B6A1B75-2CF8-416E-8E11-28BFE66D027C}" srcOrd="0" destOrd="0" parTransId="{E056D542-3E4F-423E-B02D-B02AB0CB9406}" sibTransId="{90F0F8D3-12CE-459D-9415-5A8868C98869}"/>
    <dgm:cxn modelId="{A2E25EFB-F0C2-4F0D-94A0-B569D770AD05}" srcId="{14124637-C9EC-48AA-950F-BA14EE0E4B09}" destId="{AC0BF256-7C66-49B7-9AAB-805D66EE57E0}" srcOrd="2" destOrd="0" parTransId="{49B8C0A3-C43E-47DE-BF7A-BA3B16DAB59E}" sibTransId="{E81FD8DF-3111-4576-AC11-8F6D4CF0E7CF}"/>
    <dgm:cxn modelId="{15B64BFC-7E22-45B4-8663-DFC37ED25FE4}" type="presOf" srcId="{942CE31C-99FE-43A4-903E-0FB262C8FE4B}" destId="{101486A4-2845-4530-9364-B6187B7E7F02}" srcOrd="0" destOrd="0" presId="urn:microsoft.com/office/officeart/2005/8/layout/vList5"/>
    <dgm:cxn modelId="{1E1E14D0-7BE9-4515-90FD-8D40E84C17CC}" type="presParOf" srcId="{2ED38C3D-0AA3-407B-BB51-CBFF305F70F9}" destId="{F017E0E7-E079-46A5-95D1-A30C01D6DA86}" srcOrd="0" destOrd="0" presId="urn:microsoft.com/office/officeart/2005/8/layout/vList5"/>
    <dgm:cxn modelId="{C51252B7-F9E5-4DEE-AEA3-241502EB9BAE}" type="presParOf" srcId="{F017E0E7-E079-46A5-95D1-A30C01D6DA86}" destId="{586C65C4-165C-4BAA-AA19-7D1CF3D3558D}" srcOrd="0" destOrd="0" presId="urn:microsoft.com/office/officeart/2005/8/layout/vList5"/>
    <dgm:cxn modelId="{39BFF356-614B-4E50-AA25-EA37242D52F5}" type="presParOf" srcId="{F017E0E7-E079-46A5-95D1-A30C01D6DA86}" destId="{7C017546-FD7F-4D52-A000-792514557EAD}" srcOrd="1" destOrd="0" presId="urn:microsoft.com/office/officeart/2005/8/layout/vList5"/>
    <dgm:cxn modelId="{CF29A546-E968-40CA-B83F-A9CBA41E79C5}" type="presParOf" srcId="{2ED38C3D-0AA3-407B-BB51-CBFF305F70F9}" destId="{899DB495-011B-483C-93A4-3470B4FD77C8}" srcOrd="1" destOrd="0" presId="urn:microsoft.com/office/officeart/2005/8/layout/vList5"/>
    <dgm:cxn modelId="{8C64FDC2-4345-4A47-A6C7-6AD96C8C0D9A}" type="presParOf" srcId="{2ED38C3D-0AA3-407B-BB51-CBFF305F70F9}" destId="{F182FC76-3E47-4744-B0A5-6D5398F0E9F0}" srcOrd="2" destOrd="0" presId="urn:microsoft.com/office/officeart/2005/8/layout/vList5"/>
    <dgm:cxn modelId="{BD196FAD-91C9-4B12-B6D5-FC09C274C7A6}" type="presParOf" srcId="{F182FC76-3E47-4744-B0A5-6D5398F0E9F0}" destId="{101486A4-2845-4530-9364-B6187B7E7F02}" srcOrd="0" destOrd="0" presId="urn:microsoft.com/office/officeart/2005/8/layout/vList5"/>
    <dgm:cxn modelId="{CAD4BACB-3197-4F82-A13B-20C5DAA8B910}" type="presParOf" srcId="{F182FC76-3E47-4744-B0A5-6D5398F0E9F0}" destId="{46702B2F-B841-4F61-A54C-2E17DD0CB30D}" srcOrd="1" destOrd="0" presId="urn:microsoft.com/office/officeart/2005/8/layout/vList5"/>
    <dgm:cxn modelId="{F7A50F57-8D85-4DB4-A283-DE7584970ACF}" type="presParOf" srcId="{2ED38C3D-0AA3-407B-BB51-CBFF305F70F9}" destId="{5F14249C-54D9-4728-9BE9-29C8B2A421BD}" srcOrd="3" destOrd="0" presId="urn:microsoft.com/office/officeart/2005/8/layout/vList5"/>
    <dgm:cxn modelId="{11687681-BB0E-4DF4-8438-BAEA76732E4C}" type="presParOf" srcId="{2ED38C3D-0AA3-407B-BB51-CBFF305F70F9}" destId="{ED65E8AD-B4FD-450E-BEAC-196268A2A552}" srcOrd="4" destOrd="0" presId="urn:microsoft.com/office/officeart/2005/8/layout/vList5"/>
    <dgm:cxn modelId="{67636046-F7AA-4BD4-AB60-6120AADA14EA}" type="presParOf" srcId="{ED65E8AD-B4FD-450E-BEAC-196268A2A552}" destId="{A042B122-346E-4B0E-B8B5-46AC05C5D577}" srcOrd="0" destOrd="0" presId="urn:microsoft.com/office/officeart/2005/8/layout/vList5"/>
    <dgm:cxn modelId="{F4D9D63A-7276-45A4-A2CD-66866E318A45}" type="presParOf" srcId="{ED65E8AD-B4FD-450E-BEAC-196268A2A552}" destId="{098CE54E-4D47-4BD0-94C3-510A7E973CB7}" srcOrd="1" destOrd="0" presId="urn:microsoft.com/office/officeart/2005/8/layout/vList5"/>
    <dgm:cxn modelId="{6F9370A1-174B-4D3E-8F17-4489D1BA51F5}" type="presParOf" srcId="{2ED38C3D-0AA3-407B-BB51-CBFF305F70F9}" destId="{4A8F11AD-DABD-4A6C-B340-61090F7428E3}" srcOrd="5" destOrd="0" presId="urn:microsoft.com/office/officeart/2005/8/layout/vList5"/>
    <dgm:cxn modelId="{5428C618-9AB3-47A5-AD04-62F7B0EBA6CE}" type="presParOf" srcId="{2ED38C3D-0AA3-407B-BB51-CBFF305F70F9}" destId="{50D54E31-73D3-4D68-A3AA-ADC4E8AA0EE4}" srcOrd="6" destOrd="0" presId="urn:microsoft.com/office/officeart/2005/8/layout/vList5"/>
    <dgm:cxn modelId="{676EC523-2161-4E0A-A02A-914263311B4D}" type="presParOf" srcId="{50D54E31-73D3-4D68-A3AA-ADC4E8AA0EE4}" destId="{19947C18-C59A-489B-AB19-14AE0391F2DB}" srcOrd="0" destOrd="0" presId="urn:microsoft.com/office/officeart/2005/8/layout/vList5"/>
    <dgm:cxn modelId="{BEB0AC8D-5C00-42D9-A221-A675AF182682}" type="presParOf" srcId="{50D54E31-73D3-4D68-A3AA-ADC4E8AA0EE4}" destId="{E98DA846-D777-434B-BB82-5D3C41B595B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D1684364-7DAF-404B-9F3E-46491F69FD72}" type="doc">
      <dgm:prSet loTypeId="urn:microsoft.com/office/officeart/2005/8/layout/lProcess3" loCatId="process" qsTypeId="urn:microsoft.com/office/officeart/2005/8/quickstyle/simple5" qsCatId="simple" csTypeId="urn:microsoft.com/office/officeart/2005/8/colors/accent1_2" csCatId="accent1" phldr="1"/>
      <dgm:spPr/>
      <dgm:t>
        <a:bodyPr/>
        <a:lstStyle/>
        <a:p>
          <a:endParaRPr lang="en-US"/>
        </a:p>
      </dgm:t>
    </dgm:pt>
    <dgm:pt modelId="{36E41AB2-6496-42A2-8812-BAC8C3EEDE58}">
      <dgm:prSet/>
      <dgm:spPr/>
      <dgm:t>
        <a:bodyPr/>
        <a:lstStyle/>
        <a:p>
          <a:pPr rtl="0"/>
          <a:r>
            <a:rPr lang="en-US" b="1" dirty="0"/>
            <a:t>Delinquency </a:t>
          </a:r>
          <a:endParaRPr lang="en-US" dirty="0"/>
        </a:p>
      </dgm:t>
    </dgm:pt>
    <dgm:pt modelId="{A974B52E-732B-4138-AAC2-FDD868904552}" type="parTrans" cxnId="{8B5FE5A3-4144-4C0A-AC4E-EE2B1C3F5520}">
      <dgm:prSet/>
      <dgm:spPr/>
      <dgm:t>
        <a:bodyPr/>
        <a:lstStyle/>
        <a:p>
          <a:endParaRPr lang="en-US"/>
        </a:p>
      </dgm:t>
    </dgm:pt>
    <dgm:pt modelId="{2BA45140-1A9D-4081-8E26-8D61856584A4}" type="sibTrans" cxnId="{8B5FE5A3-4144-4C0A-AC4E-EE2B1C3F5520}">
      <dgm:prSet/>
      <dgm:spPr/>
      <dgm:t>
        <a:bodyPr/>
        <a:lstStyle/>
        <a:p>
          <a:endParaRPr lang="en-US"/>
        </a:p>
      </dgm:t>
    </dgm:pt>
    <dgm:pt modelId="{C48EC2BF-F349-4C29-BA9F-A3C41181E136}">
      <dgm:prSet/>
      <dgm:spPr/>
      <dgm:t>
        <a:bodyPr/>
        <a:lstStyle/>
        <a:p>
          <a:pPr rtl="0"/>
          <a:r>
            <a:rPr lang="en-US" dirty="0"/>
            <a:t>When a student loan payment is missed</a:t>
          </a:r>
        </a:p>
      </dgm:t>
    </dgm:pt>
    <dgm:pt modelId="{3AEBCE23-C90E-423E-AF80-16B842A38189}" type="parTrans" cxnId="{82287011-AF5C-411C-8DEC-9AB7CAC97639}">
      <dgm:prSet/>
      <dgm:spPr/>
      <dgm:t>
        <a:bodyPr/>
        <a:lstStyle/>
        <a:p>
          <a:endParaRPr lang="en-US"/>
        </a:p>
      </dgm:t>
    </dgm:pt>
    <dgm:pt modelId="{17FC6653-E1C4-4816-B9B0-075C93243D77}" type="sibTrans" cxnId="{82287011-AF5C-411C-8DEC-9AB7CAC97639}">
      <dgm:prSet/>
      <dgm:spPr/>
      <dgm:t>
        <a:bodyPr/>
        <a:lstStyle/>
        <a:p>
          <a:endParaRPr lang="en-US"/>
        </a:p>
      </dgm:t>
    </dgm:pt>
    <dgm:pt modelId="{08E1FB89-E7E1-4017-B8CA-8BA2C468E857}">
      <dgm:prSet/>
      <dgm:spPr/>
      <dgm:t>
        <a:bodyPr/>
        <a:lstStyle/>
        <a:p>
          <a:pPr rtl="0"/>
          <a:r>
            <a:rPr lang="en-US" b="1" dirty="0"/>
            <a:t>Default </a:t>
          </a:r>
          <a:endParaRPr lang="en-US" dirty="0"/>
        </a:p>
      </dgm:t>
    </dgm:pt>
    <dgm:pt modelId="{2BCA9C89-960D-41F5-AE06-3E426DCEB2DA}" type="parTrans" cxnId="{A03A40AD-D677-47A2-B79C-1B6FDF13A2B2}">
      <dgm:prSet/>
      <dgm:spPr/>
      <dgm:t>
        <a:bodyPr/>
        <a:lstStyle/>
        <a:p>
          <a:endParaRPr lang="en-US"/>
        </a:p>
      </dgm:t>
    </dgm:pt>
    <dgm:pt modelId="{8C8D2991-7E89-4B03-A725-5BF401AF2520}" type="sibTrans" cxnId="{A03A40AD-D677-47A2-B79C-1B6FDF13A2B2}">
      <dgm:prSet/>
      <dgm:spPr/>
      <dgm:t>
        <a:bodyPr/>
        <a:lstStyle/>
        <a:p>
          <a:endParaRPr lang="en-US"/>
        </a:p>
      </dgm:t>
    </dgm:pt>
    <dgm:pt modelId="{EEE09790-CECE-4653-A55C-1997FCFA013B}">
      <dgm:prSet/>
      <dgm:spPr/>
      <dgm:t>
        <a:bodyPr/>
        <a:lstStyle/>
        <a:p>
          <a:pPr algn="ctr" rtl="0"/>
          <a:r>
            <a:rPr lang="en-US" dirty="0"/>
            <a:t>When a student loan payment is not made for 270 days.</a:t>
          </a:r>
        </a:p>
      </dgm:t>
    </dgm:pt>
    <dgm:pt modelId="{980D1CC0-1782-46F9-B123-B58100D7A40E}" type="parTrans" cxnId="{FFD05C9C-44FC-4CF4-9213-05D01E5A118E}">
      <dgm:prSet/>
      <dgm:spPr/>
      <dgm:t>
        <a:bodyPr/>
        <a:lstStyle/>
        <a:p>
          <a:endParaRPr lang="en-US"/>
        </a:p>
      </dgm:t>
    </dgm:pt>
    <dgm:pt modelId="{BC3D1B54-4991-485D-9FA5-22E95D726DAD}" type="sibTrans" cxnId="{FFD05C9C-44FC-4CF4-9213-05D01E5A118E}">
      <dgm:prSet/>
      <dgm:spPr/>
      <dgm:t>
        <a:bodyPr/>
        <a:lstStyle/>
        <a:p>
          <a:endParaRPr lang="en-US"/>
        </a:p>
      </dgm:t>
    </dgm:pt>
    <dgm:pt modelId="{D3BA8C3A-D66E-4D85-B877-8EA1F1009450}" type="pres">
      <dgm:prSet presAssocID="{D1684364-7DAF-404B-9F3E-46491F69FD72}" presName="Name0" presStyleCnt="0">
        <dgm:presLayoutVars>
          <dgm:chPref val="3"/>
          <dgm:dir/>
          <dgm:animLvl val="lvl"/>
          <dgm:resizeHandles/>
        </dgm:presLayoutVars>
      </dgm:prSet>
      <dgm:spPr/>
    </dgm:pt>
    <dgm:pt modelId="{DD860399-7137-415A-8344-0B306C1E066F}" type="pres">
      <dgm:prSet presAssocID="{36E41AB2-6496-42A2-8812-BAC8C3EEDE58}" presName="horFlow" presStyleCnt="0"/>
      <dgm:spPr/>
    </dgm:pt>
    <dgm:pt modelId="{4931E313-B7DF-4874-A458-62F010E6FF2A}" type="pres">
      <dgm:prSet presAssocID="{36E41AB2-6496-42A2-8812-BAC8C3EEDE58}" presName="bigChev" presStyleLbl="node1" presStyleIdx="0" presStyleCnt="2"/>
      <dgm:spPr/>
    </dgm:pt>
    <dgm:pt modelId="{22EFD4D5-1D8A-4F73-BC06-766ABB794BD6}" type="pres">
      <dgm:prSet presAssocID="{3AEBCE23-C90E-423E-AF80-16B842A38189}" presName="parTrans" presStyleCnt="0"/>
      <dgm:spPr/>
    </dgm:pt>
    <dgm:pt modelId="{1AB19ABC-B691-4BE5-89C2-A9EDEDA8B784}" type="pres">
      <dgm:prSet presAssocID="{C48EC2BF-F349-4C29-BA9F-A3C41181E136}" presName="node" presStyleLbl="alignAccFollowNode1" presStyleIdx="0" presStyleCnt="2">
        <dgm:presLayoutVars>
          <dgm:bulletEnabled val="1"/>
        </dgm:presLayoutVars>
      </dgm:prSet>
      <dgm:spPr/>
    </dgm:pt>
    <dgm:pt modelId="{AB70FA3F-ADF1-43B7-8C50-DDF037DBC8B0}" type="pres">
      <dgm:prSet presAssocID="{36E41AB2-6496-42A2-8812-BAC8C3EEDE58}" presName="vSp" presStyleCnt="0"/>
      <dgm:spPr/>
    </dgm:pt>
    <dgm:pt modelId="{6227BF21-9363-4421-868E-4324F0D795C6}" type="pres">
      <dgm:prSet presAssocID="{08E1FB89-E7E1-4017-B8CA-8BA2C468E857}" presName="horFlow" presStyleCnt="0"/>
      <dgm:spPr/>
    </dgm:pt>
    <dgm:pt modelId="{F8FBE37F-0A85-435C-9918-FE2CA211D1EB}" type="pres">
      <dgm:prSet presAssocID="{08E1FB89-E7E1-4017-B8CA-8BA2C468E857}" presName="bigChev" presStyleLbl="node1" presStyleIdx="1" presStyleCnt="2"/>
      <dgm:spPr/>
    </dgm:pt>
    <dgm:pt modelId="{7E277A9F-6D71-43EE-AACB-A1F60E3765CF}" type="pres">
      <dgm:prSet presAssocID="{980D1CC0-1782-46F9-B123-B58100D7A40E}" presName="parTrans" presStyleCnt="0"/>
      <dgm:spPr/>
    </dgm:pt>
    <dgm:pt modelId="{412DE2E7-867C-4AC1-8B9B-4E2E968BE180}" type="pres">
      <dgm:prSet presAssocID="{EEE09790-CECE-4653-A55C-1997FCFA013B}" presName="node" presStyleLbl="alignAccFollowNode1" presStyleIdx="1" presStyleCnt="2">
        <dgm:presLayoutVars>
          <dgm:bulletEnabled val="1"/>
        </dgm:presLayoutVars>
      </dgm:prSet>
      <dgm:spPr/>
    </dgm:pt>
  </dgm:ptLst>
  <dgm:cxnLst>
    <dgm:cxn modelId="{EF3F520F-79C8-4CFE-B0D6-3F135595E973}" type="presOf" srcId="{C48EC2BF-F349-4C29-BA9F-A3C41181E136}" destId="{1AB19ABC-B691-4BE5-89C2-A9EDEDA8B784}" srcOrd="0" destOrd="0" presId="urn:microsoft.com/office/officeart/2005/8/layout/lProcess3"/>
    <dgm:cxn modelId="{82287011-AF5C-411C-8DEC-9AB7CAC97639}" srcId="{36E41AB2-6496-42A2-8812-BAC8C3EEDE58}" destId="{C48EC2BF-F349-4C29-BA9F-A3C41181E136}" srcOrd="0" destOrd="0" parTransId="{3AEBCE23-C90E-423E-AF80-16B842A38189}" sibTransId="{17FC6653-E1C4-4816-B9B0-075C93243D77}"/>
    <dgm:cxn modelId="{34D8D522-6D8F-4943-91C6-74CF64501F9C}" type="presOf" srcId="{36E41AB2-6496-42A2-8812-BAC8C3EEDE58}" destId="{4931E313-B7DF-4874-A458-62F010E6FF2A}" srcOrd="0" destOrd="0" presId="urn:microsoft.com/office/officeart/2005/8/layout/lProcess3"/>
    <dgm:cxn modelId="{EA568F3A-BCB4-4758-B0B8-3C7DE0C64974}" type="presOf" srcId="{EEE09790-CECE-4653-A55C-1997FCFA013B}" destId="{412DE2E7-867C-4AC1-8B9B-4E2E968BE180}" srcOrd="0" destOrd="0" presId="urn:microsoft.com/office/officeart/2005/8/layout/lProcess3"/>
    <dgm:cxn modelId="{FFD05C9C-44FC-4CF4-9213-05D01E5A118E}" srcId="{08E1FB89-E7E1-4017-B8CA-8BA2C468E857}" destId="{EEE09790-CECE-4653-A55C-1997FCFA013B}" srcOrd="0" destOrd="0" parTransId="{980D1CC0-1782-46F9-B123-B58100D7A40E}" sibTransId="{BC3D1B54-4991-485D-9FA5-22E95D726DAD}"/>
    <dgm:cxn modelId="{7E1E51A0-36FD-442F-8584-81D096E38B30}" type="presOf" srcId="{D1684364-7DAF-404B-9F3E-46491F69FD72}" destId="{D3BA8C3A-D66E-4D85-B877-8EA1F1009450}" srcOrd="0" destOrd="0" presId="urn:microsoft.com/office/officeart/2005/8/layout/lProcess3"/>
    <dgm:cxn modelId="{8B5FE5A3-4144-4C0A-AC4E-EE2B1C3F5520}" srcId="{D1684364-7DAF-404B-9F3E-46491F69FD72}" destId="{36E41AB2-6496-42A2-8812-BAC8C3EEDE58}" srcOrd="0" destOrd="0" parTransId="{A974B52E-732B-4138-AAC2-FDD868904552}" sibTransId="{2BA45140-1A9D-4081-8E26-8D61856584A4}"/>
    <dgm:cxn modelId="{A03A40AD-D677-47A2-B79C-1B6FDF13A2B2}" srcId="{D1684364-7DAF-404B-9F3E-46491F69FD72}" destId="{08E1FB89-E7E1-4017-B8CA-8BA2C468E857}" srcOrd="1" destOrd="0" parTransId="{2BCA9C89-960D-41F5-AE06-3E426DCEB2DA}" sibTransId="{8C8D2991-7E89-4B03-A725-5BF401AF2520}"/>
    <dgm:cxn modelId="{25BD9CFD-A062-4103-8107-1B2B46948855}" type="presOf" srcId="{08E1FB89-E7E1-4017-B8CA-8BA2C468E857}" destId="{F8FBE37F-0A85-435C-9918-FE2CA211D1EB}" srcOrd="0" destOrd="0" presId="urn:microsoft.com/office/officeart/2005/8/layout/lProcess3"/>
    <dgm:cxn modelId="{94C64A32-B62C-4CA1-872E-81E325E0C2D2}" type="presParOf" srcId="{D3BA8C3A-D66E-4D85-B877-8EA1F1009450}" destId="{DD860399-7137-415A-8344-0B306C1E066F}" srcOrd="0" destOrd="0" presId="urn:microsoft.com/office/officeart/2005/8/layout/lProcess3"/>
    <dgm:cxn modelId="{E68FA259-EFA3-4EC5-9858-6ECFCB2B9ACD}" type="presParOf" srcId="{DD860399-7137-415A-8344-0B306C1E066F}" destId="{4931E313-B7DF-4874-A458-62F010E6FF2A}" srcOrd="0" destOrd="0" presId="urn:microsoft.com/office/officeart/2005/8/layout/lProcess3"/>
    <dgm:cxn modelId="{10AC63BE-3FFE-4C90-83E6-96024EAA0595}" type="presParOf" srcId="{DD860399-7137-415A-8344-0B306C1E066F}" destId="{22EFD4D5-1D8A-4F73-BC06-766ABB794BD6}" srcOrd="1" destOrd="0" presId="urn:microsoft.com/office/officeart/2005/8/layout/lProcess3"/>
    <dgm:cxn modelId="{CBB44D19-5DE7-4C68-85DE-876C0C23E258}" type="presParOf" srcId="{DD860399-7137-415A-8344-0B306C1E066F}" destId="{1AB19ABC-B691-4BE5-89C2-A9EDEDA8B784}" srcOrd="2" destOrd="0" presId="urn:microsoft.com/office/officeart/2005/8/layout/lProcess3"/>
    <dgm:cxn modelId="{271D11C5-2D85-4EF7-BBA1-F54EBAC99799}" type="presParOf" srcId="{D3BA8C3A-D66E-4D85-B877-8EA1F1009450}" destId="{AB70FA3F-ADF1-43B7-8C50-DDF037DBC8B0}" srcOrd="1" destOrd="0" presId="urn:microsoft.com/office/officeart/2005/8/layout/lProcess3"/>
    <dgm:cxn modelId="{A16777B1-9F8D-461A-BAFD-298046F4D4D3}" type="presParOf" srcId="{D3BA8C3A-D66E-4D85-B877-8EA1F1009450}" destId="{6227BF21-9363-4421-868E-4324F0D795C6}" srcOrd="2" destOrd="0" presId="urn:microsoft.com/office/officeart/2005/8/layout/lProcess3"/>
    <dgm:cxn modelId="{57802849-582D-4D26-940A-9D1D4B2CF56E}" type="presParOf" srcId="{6227BF21-9363-4421-868E-4324F0D795C6}" destId="{F8FBE37F-0A85-435C-9918-FE2CA211D1EB}" srcOrd="0" destOrd="0" presId="urn:microsoft.com/office/officeart/2005/8/layout/lProcess3"/>
    <dgm:cxn modelId="{94EEA9B9-586A-410C-B0DE-7927444AAD16}" type="presParOf" srcId="{6227BF21-9363-4421-868E-4324F0D795C6}" destId="{7E277A9F-6D71-43EE-AACB-A1F60E3765CF}" srcOrd="1" destOrd="0" presId="urn:microsoft.com/office/officeart/2005/8/layout/lProcess3"/>
    <dgm:cxn modelId="{B77355CC-EB22-43F1-900F-CA08E7AE7E94}" type="presParOf" srcId="{6227BF21-9363-4421-868E-4324F0D795C6}" destId="{412DE2E7-867C-4AC1-8B9B-4E2E968BE180}"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8F365EE9-B7E9-4C43-B3D3-4E643B342B81}" type="doc">
      <dgm:prSet loTypeId="urn:microsoft.com/office/officeart/2005/8/layout/architecture+Icon" loCatId="relationship" qsTypeId="urn:microsoft.com/office/officeart/2005/8/quickstyle/simple5" qsCatId="simple" csTypeId="urn:microsoft.com/office/officeart/2005/8/colors/accent1_2" csCatId="accent1" phldr="1"/>
      <dgm:spPr/>
      <dgm:t>
        <a:bodyPr/>
        <a:lstStyle/>
        <a:p>
          <a:endParaRPr lang="en-US"/>
        </a:p>
      </dgm:t>
    </dgm:pt>
    <dgm:pt modelId="{290B5CBA-D4B3-466A-B50F-8364D4CE95C1}">
      <dgm:prSet/>
      <dgm:spPr/>
      <dgm:t>
        <a:bodyPr/>
        <a:lstStyle/>
        <a:p>
          <a:pPr algn="ctr" rtl="0"/>
          <a:r>
            <a:rPr lang="en-US" dirty="0"/>
            <a:t>Call your Direct Loan servicer if you are having trouble making payments</a:t>
          </a:r>
        </a:p>
      </dgm:t>
    </dgm:pt>
    <dgm:pt modelId="{13B9EA29-4772-458F-A4CC-43AA7050E5BA}" type="parTrans" cxnId="{AE532BDC-B5C7-4B2D-859A-C6CC9AB14797}">
      <dgm:prSet/>
      <dgm:spPr/>
      <dgm:t>
        <a:bodyPr/>
        <a:lstStyle/>
        <a:p>
          <a:endParaRPr lang="en-US"/>
        </a:p>
      </dgm:t>
    </dgm:pt>
    <dgm:pt modelId="{017044E5-E196-4E67-8564-8A80408154A6}" type="sibTrans" cxnId="{AE532BDC-B5C7-4B2D-859A-C6CC9AB14797}">
      <dgm:prSet/>
      <dgm:spPr/>
      <dgm:t>
        <a:bodyPr/>
        <a:lstStyle/>
        <a:p>
          <a:endParaRPr lang="en-US"/>
        </a:p>
      </dgm:t>
    </dgm:pt>
    <dgm:pt modelId="{EB4B779C-E968-45F6-841E-3BE7A3B3B7E8}">
      <dgm:prSet/>
      <dgm:spPr/>
      <dgm:t>
        <a:bodyPr/>
        <a:lstStyle/>
        <a:p>
          <a:pPr algn="ctr" rtl="0"/>
          <a:r>
            <a:rPr lang="en-US" dirty="0"/>
            <a:t>Read and keep all documents about your student loan </a:t>
          </a:r>
        </a:p>
      </dgm:t>
    </dgm:pt>
    <dgm:pt modelId="{FB6301FC-7A63-4CA6-AF43-44FD09AF0AE2}" type="sibTrans" cxnId="{9FF6209D-68F5-4B36-AD4D-A53CBABB40A8}">
      <dgm:prSet/>
      <dgm:spPr/>
      <dgm:t>
        <a:bodyPr/>
        <a:lstStyle/>
        <a:p>
          <a:endParaRPr lang="en-US"/>
        </a:p>
      </dgm:t>
    </dgm:pt>
    <dgm:pt modelId="{10738004-84C3-4BAA-8015-BF414500264C}" type="parTrans" cxnId="{9FF6209D-68F5-4B36-AD4D-A53CBABB40A8}">
      <dgm:prSet/>
      <dgm:spPr/>
      <dgm:t>
        <a:bodyPr/>
        <a:lstStyle/>
        <a:p>
          <a:endParaRPr lang="en-US"/>
        </a:p>
      </dgm:t>
    </dgm:pt>
    <dgm:pt modelId="{D32B0668-7E96-4D5C-B015-F0011E57F818}">
      <dgm:prSet/>
      <dgm:spPr/>
      <dgm:t>
        <a:bodyPr/>
        <a:lstStyle/>
        <a:p>
          <a:pPr algn="ctr" rtl="0"/>
          <a:r>
            <a:rPr lang="en-US" dirty="0"/>
            <a:t>Inform your school and Direct Loan Program of any changes</a:t>
          </a:r>
        </a:p>
      </dgm:t>
    </dgm:pt>
    <dgm:pt modelId="{336D998E-F26A-4B75-860A-CE3AC043D1BC}" type="sibTrans" cxnId="{1560FCB5-78C3-48EA-9824-E0A58D442385}">
      <dgm:prSet/>
      <dgm:spPr/>
      <dgm:t>
        <a:bodyPr/>
        <a:lstStyle/>
        <a:p>
          <a:endParaRPr lang="en-US"/>
        </a:p>
      </dgm:t>
    </dgm:pt>
    <dgm:pt modelId="{CE9AED40-76D2-4AB4-A0DD-7194A126D01A}" type="parTrans" cxnId="{1560FCB5-78C3-48EA-9824-E0A58D442385}">
      <dgm:prSet/>
      <dgm:spPr/>
      <dgm:t>
        <a:bodyPr/>
        <a:lstStyle/>
        <a:p>
          <a:endParaRPr lang="en-US"/>
        </a:p>
      </dgm:t>
    </dgm:pt>
    <dgm:pt modelId="{44EB58BC-8B57-4AD4-A02F-A9D9E64E0822}" type="pres">
      <dgm:prSet presAssocID="{8F365EE9-B7E9-4C43-B3D3-4E643B342B81}" presName="Name0" presStyleCnt="0">
        <dgm:presLayoutVars>
          <dgm:chPref val="1"/>
          <dgm:dir/>
          <dgm:animOne val="branch"/>
          <dgm:animLvl val="lvl"/>
          <dgm:resizeHandles/>
        </dgm:presLayoutVars>
      </dgm:prSet>
      <dgm:spPr/>
    </dgm:pt>
    <dgm:pt modelId="{F5659EA0-A2B6-40FE-BF6E-26A2EEFC1AC4}" type="pres">
      <dgm:prSet presAssocID="{D32B0668-7E96-4D5C-B015-F0011E57F818}" presName="vertOne" presStyleCnt="0"/>
      <dgm:spPr/>
    </dgm:pt>
    <dgm:pt modelId="{15AB8C9E-8986-4DAA-B7C4-D30BE7E0B34A}" type="pres">
      <dgm:prSet presAssocID="{D32B0668-7E96-4D5C-B015-F0011E57F818}" presName="txOne" presStyleLbl="node0" presStyleIdx="0" presStyleCnt="3" custScaleX="197449" custScaleY="44873" custLinFactX="29230" custLinFactNeighborX="100000" custLinFactNeighborY="-21173">
        <dgm:presLayoutVars>
          <dgm:chPref val="3"/>
        </dgm:presLayoutVars>
      </dgm:prSet>
      <dgm:spPr/>
    </dgm:pt>
    <dgm:pt modelId="{54FCB1D7-846A-4B2E-921E-572DFE1DE06E}" type="pres">
      <dgm:prSet presAssocID="{D32B0668-7E96-4D5C-B015-F0011E57F818}" presName="horzOne" presStyleCnt="0"/>
      <dgm:spPr/>
    </dgm:pt>
    <dgm:pt modelId="{E78497D0-FD6B-40A4-B748-817040715A86}" type="pres">
      <dgm:prSet presAssocID="{336D998E-F26A-4B75-860A-CE3AC043D1BC}" presName="sibSpaceOne" presStyleCnt="0"/>
      <dgm:spPr/>
    </dgm:pt>
    <dgm:pt modelId="{86DF9C44-9185-4AF3-8AAA-AD7024306EC0}" type="pres">
      <dgm:prSet presAssocID="{EB4B779C-E968-45F6-841E-3BE7A3B3B7E8}" presName="vertOne" presStyleCnt="0"/>
      <dgm:spPr/>
    </dgm:pt>
    <dgm:pt modelId="{7215A045-0BDA-434E-84F8-0C72BEF0B18D}" type="pres">
      <dgm:prSet presAssocID="{EB4B779C-E968-45F6-841E-3BE7A3B3B7E8}" presName="txOne" presStyleLbl="node0" presStyleIdx="1" presStyleCnt="3" custScaleX="197449" custScaleY="44873" custLinFactX="29230" custLinFactNeighborX="100000" custLinFactNeighborY="-21173">
        <dgm:presLayoutVars>
          <dgm:chPref val="3"/>
        </dgm:presLayoutVars>
      </dgm:prSet>
      <dgm:spPr/>
    </dgm:pt>
    <dgm:pt modelId="{6F820A3B-C86E-4CD1-BDB9-7F8150D2EDA8}" type="pres">
      <dgm:prSet presAssocID="{EB4B779C-E968-45F6-841E-3BE7A3B3B7E8}" presName="horzOne" presStyleCnt="0"/>
      <dgm:spPr/>
    </dgm:pt>
    <dgm:pt modelId="{FFE45056-841E-43C7-9E05-7B912568DF29}" type="pres">
      <dgm:prSet presAssocID="{FB6301FC-7A63-4CA6-AF43-44FD09AF0AE2}" presName="sibSpaceOne" presStyleCnt="0"/>
      <dgm:spPr/>
    </dgm:pt>
    <dgm:pt modelId="{1958856F-579C-4F3E-8650-97761F45A591}" type="pres">
      <dgm:prSet presAssocID="{290B5CBA-D4B3-466A-B50F-8364D4CE95C1}" presName="vertOne" presStyleCnt="0"/>
      <dgm:spPr/>
    </dgm:pt>
    <dgm:pt modelId="{5D7B6EE4-5089-4874-A9F1-E7A222A90F29}" type="pres">
      <dgm:prSet presAssocID="{290B5CBA-D4B3-466A-B50F-8364D4CE95C1}" presName="txOne" presStyleLbl="node0" presStyleIdx="2" presStyleCnt="3" custScaleX="408296" custScaleY="35861" custLinFactX="-100000" custLinFactNeighborX="-198938" custLinFactNeighborY="19632">
        <dgm:presLayoutVars>
          <dgm:chPref val="3"/>
        </dgm:presLayoutVars>
      </dgm:prSet>
      <dgm:spPr/>
    </dgm:pt>
    <dgm:pt modelId="{D7A7C69C-7D01-4598-9BBB-B013240F8B27}" type="pres">
      <dgm:prSet presAssocID="{290B5CBA-D4B3-466A-B50F-8364D4CE95C1}" presName="horzOne" presStyleCnt="0"/>
      <dgm:spPr/>
    </dgm:pt>
  </dgm:ptLst>
  <dgm:cxnLst>
    <dgm:cxn modelId="{9083AA22-4E20-44BF-96E4-34B96D3EBB91}" type="presOf" srcId="{8F365EE9-B7E9-4C43-B3D3-4E643B342B81}" destId="{44EB58BC-8B57-4AD4-A02F-A9D9E64E0822}" srcOrd="0" destOrd="0" presId="urn:microsoft.com/office/officeart/2005/8/layout/architecture+Icon"/>
    <dgm:cxn modelId="{8CF71888-3971-4EC1-B535-899DE2E1925A}" type="presOf" srcId="{EB4B779C-E968-45F6-841E-3BE7A3B3B7E8}" destId="{7215A045-0BDA-434E-84F8-0C72BEF0B18D}" srcOrd="0" destOrd="0" presId="urn:microsoft.com/office/officeart/2005/8/layout/architecture+Icon"/>
    <dgm:cxn modelId="{BE93488A-273B-4E78-9D2B-5506A03767BA}" type="presOf" srcId="{D32B0668-7E96-4D5C-B015-F0011E57F818}" destId="{15AB8C9E-8986-4DAA-B7C4-D30BE7E0B34A}" srcOrd="0" destOrd="0" presId="urn:microsoft.com/office/officeart/2005/8/layout/architecture+Icon"/>
    <dgm:cxn modelId="{9FF6209D-68F5-4B36-AD4D-A53CBABB40A8}" srcId="{8F365EE9-B7E9-4C43-B3D3-4E643B342B81}" destId="{EB4B779C-E968-45F6-841E-3BE7A3B3B7E8}" srcOrd="1" destOrd="0" parTransId="{10738004-84C3-4BAA-8015-BF414500264C}" sibTransId="{FB6301FC-7A63-4CA6-AF43-44FD09AF0AE2}"/>
    <dgm:cxn modelId="{1560FCB5-78C3-48EA-9824-E0A58D442385}" srcId="{8F365EE9-B7E9-4C43-B3D3-4E643B342B81}" destId="{D32B0668-7E96-4D5C-B015-F0011E57F818}" srcOrd="0" destOrd="0" parTransId="{CE9AED40-76D2-4AB4-A0DD-7194A126D01A}" sibTransId="{336D998E-F26A-4B75-860A-CE3AC043D1BC}"/>
    <dgm:cxn modelId="{AE532BDC-B5C7-4B2D-859A-C6CC9AB14797}" srcId="{8F365EE9-B7E9-4C43-B3D3-4E643B342B81}" destId="{290B5CBA-D4B3-466A-B50F-8364D4CE95C1}" srcOrd="2" destOrd="0" parTransId="{13B9EA29-4772-458F-A4CC-43AA7050E5BA}" sibTransId="{017044E5-E196-4E67-8564-8A80408154A6}"/>
    <dgm:cxn modelId="{6C85F9F9-80D2-4B32-8240-2CBB6E4BB6B2}" type="presOf" srcId="{290B5CBA-D4B3-466A-B50F-8364D4CE95C1}" destId="{5D7B6EE4-5089-4874-A9F1-E7A222A90F29}" srcOrd="0" destOrd="0" presId="urn:microsoft.com/office/officeart/2005/8/layout/architecture+Icon"/>
    <dgm:cxn modelId="{8310EA93-E87C-45B9-BB71-1A9626075A78}" type="presParOf" srcId="{44EB58BC-8B57-4AD4-A02F-A9D9E64E0822}" destId="{F5659EA0-A2B6-40FE-BF6E-26A2EEFC1AC4}" srcOrd="0" destOrd="0" presId="urn:microsoft.com/office/officeart/2005/8/layout/architecture+Icon"/>
    <dgm:cxn modelId="{4CE2CC78-1176-43F4-82F7-421F370765F2}" type="presParOf" srcId="{F5659EA0-A2B6-40FE-BF6E-26A2EEFC1AC4}" destId="{15AB8C9E-8986-4DAA-B7C4-D30BE7E0B34A}" srcOrd="0" destOrd="0" presId="urn:microsoft.com/office/officeart/2005/8/layout/architecture+Icon"/>
    <dgm:cxn modelId="{60377D23-F6DB-4107-8CDC-FA9DC651D612}" type="presParOf" srcId="{F5659EA0-A2B6-40FE-BF6E-26A2EEFC1AC4}" destId="{54FCB1D7-846A-4B2E-921E-572DFE1DE06E}" srcOrd="1" destOrd="0" presId="urn:microsoft.com/office/officeart/2005/8/layout/architecture+Icon"/>
    <dgm:cxn modelId="{87F3F047-66C1-4D45-B402-F65966E19093}" type="presParOf" srcId="{44EB58BC-8B57-4AD4-A02F-A9D9E64E0822}" destId="{E78497D0-FD6B-40A4-B748-817040715A86}" srcOrd="1" destOrd="0" presId="urn:microsoft.com/office/officeart/2005/8/layout/architecture+Icon"/>
    <dgm:cxn modelId="{23221FFE-F760-43D7-9504-8691A2A6DAF8}" type="presParOf" srcId="{44EB58BC-8B57-4AD4-A02F-A9D9E64E0822}" destId="{86DF9C44-9185-4AF3-8AAA-AD7024306EC0}" srcOrd="2" destOrd="0" presId="urn:microsoft.com/office/officeart/2005/8/layout/architecture+Icon"/>
    <dgm:cxn modelId="{2678DBA8-2016-4D2C-80B7-887DBE0E4FDE}" type="presParOf" srcId="{86DF9C44-9185-4AF3-8AAA-AD7024306EC0}" destId="{7215A045-0BDA-434E-84F8-0C72BEF0B18D}" srcOrd="0" destOrd="0" presId="urn:microsoft.com/office/officeart/2005/8/layout/architecture+Icon"/>
    <dgm:cxn modelId="{FDA3BBB9-C15E-4945-BAF0-533B4DC38A30}" type="presParOf" srcId="{86DF9C44-9185-4AF3-8AAA-AD7024306EC0}" destId="{6F820A3B-C86E-4CD1-BDB9-7F8150D2EDA8}" srcOrd="1" destOrd="0" presId="urn:microsoft.com/office/officeart/2005/8/layout/architecture+Icon"/>
    <dgm:cxn modelId="{70669F91-E24D-42D1-AAEB-2E8FB35F458C}" type="presParOf" srcId="{44EB58BC-8B57-4AD4-A02F-A9D9E64E0822}" destId="{FFE45056-841E-43C7-9E05-7B912568DF29}" srcOrd="3" destOrd="0" presId="urn:microsoft.com/office/officeart/2005/8/layout/architecture+Icon"/>
    <dgm:cxn modelId="{E230F7C0-2DDF-4E5B-84FE-D78A47D93A51}" type="presParOf" srcId="{44EB58BC-8B57-4AD4-A02F-A9D9E64E0822}" destId="{1958856F-579C-4F3E-8650-97761F45A591}" srcOrd="4" destOrd="0" presId="urn:microsoft.com/office/officeart/2005/8/layout/architecture+Icon"/>
    <dgm:cxn modelId="{7956DD58-97E9-44BD-9B9A-29CFBF31C514}" type="presParOf" srcId="{1958856F-579C-4F3E-8650-97761F45A591}" destId="{5D7B6EE4-5089-4874-A9F1-E7A222A90F29}" srcOrd="0" destOrd="0" presId="urn:microsoft.com/office/officeart/2005/8/layout/architecture+Icon"/>
    <dgm:cxn modelId="{AED20CD4-E471-4010-96E4-B2358CD6D370}" type="presParOf" srcId="{1958856F-579C-4F3E-8650-97761F45A591}" destId="{D7A7C69C-7D01-4598-9BBB-B013240F8B27}" srcOrd="1" destOrd="0" presId="urn:microsoft.com/office/officeart/2005/8/layout/architecture+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0E333334-FE13-491D-AE7B-2C8621DA7A2D}" type="doc">
      <dgm:prSet loTypeId="urn:microsoft.com/office/officeart/2005/8/layout/hList1" loCatId="list" qsTypeId="urn:microsoft.com/office/officeart/2005/8/quickstyle/simple5" qsCatId="simple" csTypeId="urn:microsoft.com/office/officeart/2005/8/colors/accent1_2" csCatId="accent1" phldr="1"/>
      <dgm:spPr/>
      <dgm:t>
        <a:bodyPr/>
        <a:lstStyle/>
        <a:p>
          <a:endParaRPr lang="en-US"/>
        </a:p>
      </dgm:t>
    </dgm:pt>
    <dgm:pt modelId="{415F955C-9219-4F79-A624-F63A34C47BD8}">
      <dgm:prSet custT="1"/>
      <dgm:spPr/>
      <dgm:t>
        <a:bodyPr/>
        <a:lstStyle/>
        <a:p>
          <a:pPr rtl="0"/>
          <a:r>
            <a:rPr lang="en-US" sz="4000" dirty="0"/>
            <a:t>StudentAid.gov</a:t>
          </a:r>
        </a:p>
      </dgm:t>
    </dgm:pt>
    <dgm:pt modelId="{B6509C26-65F8-4C28-97EB-E562821896F6}" type="parTrans" cxnId="{E1DD79CF-BBEC-4B26-90C6-B0D530E86162}">
      <dgm:prSet/>
      <dgm:spPr/>
      <dgm:t>
        <a:bodyPr/>
        <a:lstStyle/>
        <a:p>
          <a:endParaRPr lang="en-US"/>
        </a:p>
      </dgm:t>
    </dgm:pt>
    <dgm:pt modelId="{B0D1CA16-429F-4B6A-A1CF-97E723D905DA}" type="sibTrans" cxnId="{E1DD79CF-BBEC-4B26-90C6-B0D530E86162}">
      <dgm:prSet/>
      <dgm:spPr/>
      <dgm:t>
        <a:bodyPr/>
        <a:lstStyle/>
        <a:p>
          <a:endParaRPr lang="en-US"/>
        </a:p>
      </dgm:t>
    </dgm:pt>
    <dgm:pt modelId="{6789F109-0FC7-4EB6-8594-4986A488CDAD}">
      <dgm:prSet custT="1"/>
      <dgm:spPr/>
      <dgm:t>
        <a:bodyPr/>
        <a:lstStyle/>
        <a:p>
          <a:pPr rtl="0"/>
          <a:r>
            <a:rPr lang="en-US" sz="2400" dirty="0"/>
            <a:t>Access your loan history information using your FSA ID</a:t>
          </a:r>
        </a:p>
      </dgm:t>
    </dgm:pt>
    <dgm:pt modelId="{FFCE3AA5-20F2-48F4-91CC-96A56C91CFFD}" type="parTrans" cxnId="{0AB43330-0D12-44AC-B7DE-45B1F04370A1}">
      <dgm:prSet/>
      <dgm:spPr/>
      <dgm:t>
        <a:bodyPr/>
        <a:lstStyle/>
        <a:p>
          <a:endParaRPr lang="en-US"/>
        </a:p>
      </dgm:t>
    </dgm:pt>
    <dgm:pt modelId="{F71C3121-2C92-4518-BE25-754A1E2BD900}" type="sibTrans" cxnId="{0AB43330-0D12-44AC-B7DE-45B1F04370A1}">
      <dgm:prSet/>
      <dgm:spPr/>
      <dgm:t>
        <a:bodyPr/>
        <a:lstStyle/>
        <a:p>
          <a:endParaRPr lang="en-US"/>
        </a:p>
      </dgm:t>
    </dgm:pt>
    <dgm:pt modelId="{472E9F23-0A77-4B65-A148-3DC8D60E0E2C}">
      <dgm:prSet custT="1"/>
      <dgm:spPr/>
      <dgm:t>
        <a:bodyPr/>
        <a:lstStyle/>
        <a:p>
          <a:pPr rtl="0"/>
          <a:r>
            <a:rPr lang="en-US" sz="2400" dirty="0"/>
            <a:t>Does not list your alternative or private loans</a:t>
          </a:r>
        </a:p>
      </dgm:t>
    </dgm:pt>
    <dgm:pt modelId="{DC5ABB42-D45B-4191-A1E5-77CC24500203}" type="parTrans" cxnId="{239A0E7A-0C98-40F2-B7A9-B85712F3545F}">
      <dgm:prSet/>
      <dgm:spPr/>
      <dgm:t>
        <a:bodyPr/>
        <a:lstStyle/>
        <a:p>
          <a:endParaRPr lang="en-US"/>
        </a:p>
      </dgm:t>
    </dgm:pt>
    <dgm:pt modelId="{593511E5-63F1-4E39-8F40-A31359A9893E}" type="sibTrans" cxnId="{239A0E7A-0C98-40F2-B7A9-B85712F3545F}">
      <dgm:prSet/>
      <dgm:spPr/>
      <dgm:t>
        <a:bodyPr/>
        <a:lstStyle/>
        <a:p>
          <a:endParaRPr lang="en-US"/>
        </a:p>
      </dgm:t>
    </dgm:pt>
    <dgm:pt modelId="{8CFA7753-1696-4EC2-A402-DF561670C880}">
      <dgm:prSet custT="1"/>
      <dgm:spPr/>
      <dgm:t>
        <a:bodyPr/>
        <a:lstStyle/>
        <a:p>
          <a:pPr rtl="0"/>
          <a:r>
            <a:rPr lang="en-US" sz="2400" dirty="0">
              <a:hlinkClick xmlns:r="http://schemas.openxmlformats.org/officeDocument/2006/relationships" r:id="rId1"/>
            </a:rPr>
            <a:t>https://studentaid.gov/</a:t>
          </a:r>
          <a:endParaRPr lang="en-US" sz="2400" dirty="0"/>
        </a:p>
      </dgm:t>
    </dgm:pt>
    <dgm:pt modelId="{BA616AA5-54B4-4D6A-915E-13E4A156182A}" type="parTrans" cxnId="{07C877FA-50E0-4523-9284-EBDA3480ECAA}">
      <dgm:prSet/>
      <dgm:spPr/>
      <dgm:t>
        <a:bodyPr/>
        <a:lstStyle/>
        <a:p>
          <a:endParaRPr lang="en-US"/>
        </a:p>
      </dgm:t>
    </dgm:pt>
    <dgm:pt modelId="{A5264CCC-6CFD-465D-BFD2-ADF9A0534192}" type="sibTrans" cxnId="{07C877FA-50E0-4523-9284-EBDA3480ECAA}">
      <dgm:prSet/>
      <dgm:spPr/>
      <dgm:t>
        <a:bodyPr/>
        <a:lstStyle/>
        <a:p>
          <a:endParaRPr lang="en-US"/>
        </a:p>
      </dgm:t>
    </dgm:pt>
    <dgm:pt modelId="{D1590AE7-AA73-44E3-A765-36A24B6A9898}" type="pres">
      <dgm:prSet presAssocID="{0E333334-FE13-491D-AE7B-2C8621DA7A2D}" presName="Name0" presStyleCnt="0">
        <dgm:presLayoutVars>
          <dgm:dir/>
          <dgm:animLvl val="lvl"/>
          <dgm:resizeHandles val="exact"/>
        </dgm:presLayoutVars>
      </dgm:prSet>
      <dgm:spPr/>
    </dgm:pt>
    <dgm:pt modelId="{DDE7DB56-773E-455F-9C0D-E065920055BD}" type="pres">
      <dgm:prSet presAssocID="{415F955C-9219-4F79-A624-F63A34C47BD8}" presName="composite" presStyleCnt="0"/>
      <dgm:spPr/>
    </dgm:pt>
    <dgm:pt modelId="{2D6F0970-5E1D-4BBC-B18D-4F1989AEC16F}" type="pres">
      <dgm:prSet presAssocID="{415F955C-9219-4F79-A624-F63A34C47BD8}" presName="parTx" presStyleLbl="alignNode1" presStyleIdx="0" presStyleCnt="1" custLinFactNeighborX="27778" custLinFactNeighborY="-1726">
        <dgm:presLayoutVars>
          <dgm:chMax val="0"/>
          <dgm:chPref val="0"/>
          <dgm:bulletEnabled val="1"/>
        </dgm:presLayoutVars>
      </dgm:prSet>
      <dgm:spPr/>
    </dgm:pt>
    <dgm:pt modelId="{250B1810-AFB1-41D6-94E0-A3BFDF7F47F8}" type="pres">
      <dgm:prSet presAssocID="{415F955C-9219-4F79-A624-F63A34C47BD8}" presName="desTx" presStyleLbl="alignAccFollowNode1" presStyleIdx="0" presStyleCnt="1">
        <dgm:presLayoutVars>
          <dgm:bulletEnabled val="1"/>
        </dgm:presLayoutVars>
      </dgm:prSet>
      <dgm:spPr/>
    </dgm:pt>
  </dgm:ptLst>
  <dgm:cxnLst>
    <dgm:cxn modelId="{E3EC521B-D8C5-49D7-AE31-09794DC52B06}" type="presOf" srcId="{415F955C-9219-4F79-A624-F63A34C47BD8}" destId="{2D6F0970-5E1D-4BBC-B18D-4F1989AEC16F}" srcOrd="0" destOrd="0" presId="urn:microsoft.com/office/officeart/2005/8/layout/hList1"/>
    <dgm:cxn modelId="{0AB43330-0D12-44AC-B7DE-45B1F04370A1}" srcId="{415F955C-9219-4F79-A624-F63A34C47BD8}" destId="{6789F109-0FC7-4EB6-8594-4986A488CDAD}" srcOrd="0" destOrd="0" parTransId="{FFCE3AA5-20F2-48F4-91CC-96A56C91CFFD}" sibTransId="{F71C3121-2C92-4518-BE25-754A1E2BD900}"/>
    <dgm:cxn modelId="{159A463B-C0FA-4919-96CB-5B586AE7215D}" type="presOf" srcId="{6789F109-0FC7-4EB6-8594-4986A488CDAD}" destId="{250B1810-AFB1-41D6-94E0-A3BFDF7F47F8}" srcOrd="0" destOrd="0" presId="urn:microsoft.com/office/officeart/2005/8/layout/hList1"/>
    <dgm:cxn modelId="{F4F00B43-91A6-43BD-806B-4FA9FCB9DEE7}" type="presOf" srcId="{0E333334-FE13-491D-AE7B-2C8621DA7A2D}" destId="{D1590AE7-AA73-44E3-A765-36A24B6A9898}" srcOrd="0" destOrd="0" presId="urn:microsoft.com/office/officeart/2005/8/layout/hList1"/>
    <dgm:cxn modelId="{0A64334F-6060-49E7-B85D-1AF548B71D3E}" type="presOf" srcId="{472E9F23-0A77-4B65-A148-3DC8D60E0E2C}" destId="{250B1810-AFB1-41D6-94E0-A3BFDF7F47F8}" srcOrd="0" destOrd="1" presId="urn:microsoft.com/office/officeart/2005/8/layout/hList1"/>
    <dgm:cxn modelId="{239A0E7A-0C98-40F2-B7A9-B85712F3545F}" srcId="{415F955C-9219-4F79-A624-F63A34C47BD8}" destId="{472E9F23-0A77-4B65-A148-3DC8D60E0E2C}" srcOrd="1" destOrd="0" parTransId="{DC5ABB42-D45B-4191-A1E5-77CC24500203}" sibTransId="{593511E5-63F1-4E39-8F40-A31359A9893E}"/>
    <dgm:cxn modelId="{E1DD79CF-BBEC-4B26-90C6-B0D530E86162}" srcId="{0E333334-FE13-491D-AE7B-2C8621DA7A2D}" destId="{415F955C-9219-4F79-A624-F63A34C47BD8}" srcOrd="0" destOrd="0" parTransId="{B6509C26-65F8-4C28-97EB-E562821896F6}" sibTransId="{B0D1CA16-429F-4B6A-A1CF-97E723D905DA}"/>
    <dgm:cxn modelId="{052E87E0-71C9-40C0-9684-5A286A0DF246}" type="presOf" srcId="{8CFA7753-1696-4EC2-A402-DF561670C880}" destId="{250B1810-AFB1-41D6-94E0-A3BFDF7F47F8}" srcOrd="0" destOrd="2" presId="urn:microsoft.com/office/officeart/2005/8/layout/hList1"/>
    <dgm:cxn modelId="{07C877FA-50E0-4523-9284-EBDA3480ECAA}" srcId="{415F955C-9219-4F79-A624-F63A34C47BD8}" destId="{8CFA7753-1696-4EC2-A402-DF561670C880}" srcOrd="2" destOrd="0" parTransId="{BA616AA5-54B4-4D6A-915E-13E4A156182A}" sibTransId="{A5264CCC-6CFD-465D-BFD2-ADF9A0534192}"/>
    <dgm:cxn modelId="{21CD8422-ECE2-4321-9115-3FA4A7DFBE5C}" type="presParOf" srcId="{D1590AE7-AA73-44E3-A765-36A24B6A9898}" destId="{DDE7DB56-773E-455F-9C0D-E065920055BD}" srcOrd="0" destOrd="0" presId="urn:microsoft.com/office/officeart/2005/8/layout/hList1"/>
    <dgm:cxn modelId="{17A52B65-EC6F-4A2F-8739-68823460FBDB}" type="presParOf" srcId="{DDE7DB56-773E-455F-9C0D-E065920055BD}" destId="{2D6F0970-5E1D-4BBC-B18D-4F1989AEC16F}" srcOrd="0" destOrd="0" presId="urn:microsoft.com/office/officeart/2005/8/layout/hList1"/>
    <dgm:cxn modelId="{6FF73E0E-0876-42CE-90B7-B83C57303C80}" type="presParOf" srcId="{DDE7DB56-773E-455F-9C0D-E065920055BD}" destId="{250B1810-AFB1-41D6-94E0-A3BFDF7F47F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0E333334-FE13-491D-AE7B-2C8621DA7A2D}" type="doc">
      <dgm:prSet loTypeId="urn:microsoft.com/office/officeart/2005/8/layout/hList1" loCatId="list" qsTypeId="urn:microsoft.com/office/officeart/2005/8/quickstyle/simple5" qsCatId="simple" csTypeId="urn:microsoft.com/office/officeart/2005/8/colors/accent1_2" csCatId="accent1" phldr="1"/>
      <dgm:spPr/>
      <dgm:t>
        <a:bodyPr/>
        <a:lstStyle/>
        <a:p>
          <a:endParaRPr lang="en-US"/>
        </a:p>
      </dgm:t>
    </dgm:pt>
    <dgm:pt modelId="{415F955C-9219-4F79-A624-F63A34C47BD8}">
      <dgm:prSet/>
      <dgm:spPr/>
      <dgm:t>
        <a:bodyPr/>
        <a:lstStyle/>
        <a:p>
          <a:pPr rtl="0"/>
          <a:r>
            <a:rPr lang="en-US" dirty="0"/>
            <a:t>Federal Student Aid (FSA) Ombudsman</a:t>
          </a:r>
        </a:p>
      </dgm:t>
    </dgm:pt>
    <dgm:pt modelId="{B6509C26-65F8-4C28-97EB-E562821896F6}" type="parTrans" cxnId="{E1DD79CF-BBEC-4B26-90C6-B0D530E86162}">
      <dgm:prSet/>
      <dgm:spPr/>
      <dgm:t>
        <a:bodyPr/>
        <a:lstStyle/>
        <a:p>
          <a:endParaRPr lang="en-US"/>
        </a:p>
      </dgm:t>
    </dgm:pt>
    <dgm:pt modelId="{B0D1CA16-429F-4B6A-A1CF-97E723D905DA}" type="sibTrans" cxnId="{E1DD79CF-BBEC-4B26-90C6-B0D530E86162}">
      <dgm:prSet/>
      <dgm:spPr/>
      <dgm:t>
        <a:bodyPr/>
        <a:lstStyle/>
        <a:p>
          <a:endParaRPr lang="en-US"/>
        </a:p>
      </dgm:t>
    </dgm:pt>
    <dgm:pt modelId="{6789F109-0FC7-4EB6-8594-4986A488CDAD}">
      <dgm:prSet/>
      <dgm:spPr/>
      <dgm:t>
        <a:bodyPr/>
        <a:lstStyle/>
        <a:p>
          <a:pPr rtl="0"/>
          <a:r>
            <a:rPr lang="en-US" dirty="0"/>
            <a:t>Works with student loan borrowers informally to resolve loan disputes the borrower is unable to resolve</a:t>
          </a:r>
        </a:p>
      </dgm:t>
    </dgm:pt>
    <dgm:pt modelId="{FFCE3AA5-20F2-48F4-91CC-96A56C91CFFD}" type="parTrans" cxnId="{0AB43330-0D12-44AC-B7DE-45B1F04370A1}">
      <dgm:prSet/>
      <dgm:spPr/>
      <dgm:t>
        <a:bodyPr/>
        <a:lstStyle/>
        <a:p>
          <a:endParaRPr lang="en-US"/>
        </a:p>
      </dgm:t>
    </dgm:pt>
    <dgm:pt modelId="{F71C3121-2C92-4518-BE25-754A1E2BD900}" type="sibTrans" cxnId="{0AB43330-0D12-44AC-B7DE-45B1F04370A1}">
      <dgm:prSet/>
      <dgm:spPr/>
      <dgm:t>
        <a:bodyPr/>
        <a:lstStyle/>
        <a:p>
          <a:endParaRPr lang="en-US"/>
        </a:p>
      </dgm:t>
    </dgm:pt>
    <dgm:pt modelId="{DC7D8476-CAE1-4C94-A10A-4157319E8EC2}">
      <dgm:prSet/>
      <dgm:spPr/>
      <dgm:t>
        <a:bodyPr/>
        <a:lstStyle/>
        <a:p>
          <a:pPr rtl="0"/>
          <a:r>
            <a:rPr lang="en-US" dirty="0"/>
            <a:t>Goal is to find creative alternatives</a:t>
          </a:r>
        </a:p>
      </dgm:t>
    </dgm:pt>
    <dgm:pt modelId="{FB65A363-CFD1-487A-A76F-392480B341D3}" type="parTrans" cxnId="{3FBB9E67-78D8-46E6-A15F-F9F03BEA25EE}">
      <dgm:prSet/>
      <dgm:spPr/>
      <dgm:t>
        <a:bodyPr/>
        <a:lstStyle/>
        <a:p>
          <a:endParaRPr lang="en-US"/>
        </a:p>
      </dgm:t>
    </dgm:pt>
    <dgm:pt modelId="{5BCCEB58-8B23-4400-9EF4-6237FDD476B6}" type="sibTrans" cxnId="{3FBB9E67-78D8-46E6-A15F-F9F03BEA25EE}">
      <dgm:prSet/>
      <dgm:spPr/>
      <dgm:t>
        <a:bodyPr/>
        <a:lstStyle/>
        <a:p>
          <a:endParaRPr lang="en-US"/>
        </a:p>
      </dgm:t>
    </dgm:pt>
    <dgm:pt modelId="{4DB22732-0D8C-41E2-BE71-2393018694CF}">
      <dgm:prSet/>
      <dgm:spPr/>
      <dgm:t>
        <a:bodyPr/>
        <a:lstStyle/>
        <a:p>
          <a:pPr rtl="0"/>
          <a:r>
            <a:rPr lang="en-US" dirty="0">
              <a:hlinkClick xmlns:r="http://schemas.openxmlformats.org/officeDocument/2006/relationships" r:id="rId1"/>
            </a:rPr>
            <a:t>https://studentaid.gov/feedback-ombudsman</a:t>
          </a:r>
          <a:endParaRPr lang="en-US" dirty="0"/>
        </a:p>
      </dgm:t>
    </dgm:pt>
    <dgm:pt modelId="{E88D2866-56DC-4EA6-B205-20AE0FF228B7}" type="sibTrans" cxnId="{10B2A91C-6EE6-4799-9494-C3EB23F6B46E}">
      <dgm:prSet/>
      <dgm:spPr/>
      <dgm:t>
        <a:bodyPr/>
        <a:lstStyle/>
        <a:p>
          <a:endParaRPr lang="en-US"/>
        </a:p>
      </dgm:t>
    </dgm:pt>
    <dgm:pt modelId="{84667047-D64F-431D-A886-870BE89A16E4}" type="parTrans" cxnId="{10B2A91C-6EE6-4799-9494-C3EB23F6B46E}">
      <dgm:prSet/>
      <dgm:spPr/>
      <dgm:t>
        <a:bodyPr/>
        <a:lstStyle/>
        <a:p>
          <a:endParaRPr lang="en-US"/>
        </a:p>
      </dgm:t>
    </dgm:pt>
    <dgm:pt modelId="{E821A829-6FE4-42CE-9113-F73B76460882}">
      <dgm:prSet/>
      <dgm:spPr/>
      <dgm:t>
        <a:bodyPr/>
        <a:lstStyle/>
        <a:p>
          <a:pPr rtl="0"/>
          <a:r>
            <a:rPr lang="en-US" dirty="0"/>
            <a:t>(877) 557-2575</a:t>
          </a:r>
        </a:p>
      </dgm:t>
    </dgm:pt>
    <dgm:pt modelId="{EDA2A10F-4E8F-4BBA-A259-AA329AD15372}" type="parTrans" cxnId="{3222CBAC-329E-4A28-8D14-0BFC02AE4608}">
      <dgm:prSet/>
      <dgm:spPr/>
      <dgm:t>
        <a:bodyPr/>
        <a:lstStyle/>
        <a:p>
          <a:endParaRPr lang="en-US"/>
        </a:p>
      </dgm:t>
    </dgm:pt>
    <dgm:pt modelId="{F080D37C-DDCD-44C6-9859-572ABCD6FFBA}" type="sibTrans" cxnId="{3222CBAC-329E-4A28-8D14-0BFC02AE4608}">
      <dgm:prSet/>
      <dgm:spPr/>
      <dgm:t>
        <a:bodyPr/>
        <a:lstStyle/>
        <a:p>
          <a:endParaRPr lang="en-US"/>
        </a:p>
      </dgm:t>
    </dgm:pt>
    <dgm:pt modelId="{D1590AE7-AA73-44E3-A765-36A24B6A9898}" type="pres">
      <dgm:prSet presAssocID="{0E333334-FE13-491D-AE7B-2C8621DA7A2D}" presName="Name0" presStyleCnt="0">
        <dgm:presLayoutVars>
          <dgm:dir/>
          <dgm:animLvl val="lvl"/>
          <dgm:resizeHandles val="exact"/>
        </dgm:presLayoutVars>
      </dgm:prSet>
      <dgm:spPr/>
    </dgm:pt>
    <dgm:pt modelId="{DDE7DB56-773E-455F-9C0D-E065920055BD}" type="pres">
      <dgm:prSet presAssocID="{415F955C-9219-4F79-A624-F63A34C47BD8}" presName="composite" presStyleCnt="0"/>
      <dgm:spPr/>
    </dgm:pt>
    <dgm:pt modelId="{2D6F0970-5E1D-4BBC-B18D-4F1989AEC16F}" type="pres">
      <dgm:prSet presAssocID="{415F955C-9219-4F79-A624-F63A34C47BD8}" presName="parTx" presStyleLbl="alignNode1" presStyleIdx="0" presStyleCnt="1">
        <dgm:presLayoutVars>
          <dgm:chMax val="0"/>
          <dgm:chPref val="0"/>
          <dgm:bulletEnabled val="1"/>
        </dgm:presLayoutVars>
      </dgm:prSet>
      <dgm:spPr/>
    </dgm:pt>
    <dgm:pt modelId="{250B1810-AFB1-41D6-94E0-A3BFDF7F47F8}" type="pres">
      <dgm:prSet presAssocID="{415F955C-9219-4F79-A624-F63A34C47BD8}" presName="desTx" presStyleLbl="alignAccFollowNode1" presStyleIdx="0" presStyleCnt="1">
        <dgm:presLayoutVars>
          <dgm:bulletEnabled val="1"/>
        </dgm:presLayoutVars>
      </dgm:prSet>
      <dgm:spPr/>
    </dgm:pt>
  </dgm:ptLst>
  <dgm:cxnLst>
    <dgm:cxn modelId="{D8EA680E-F841-4A19-8455-41AF0E33882C}" type="presOf" srcId="{4DB22732-0D8C-41E2-BE71-2393018694CF}" destId="{250B1810-AFB1-41D6-94E0-A3BFDF7F47F8}" srcOrd="0" destOrd="2" presId="urn:microsoft.com/office/officeart/2005/8/layout/hList1"/>
    <dgm:cxn modelId="{10B2A91C-6EE6-4799-9494-C3EB23F6B46E}" srcId="{415F955C-9219-4F79-A624-F63A34C47BD8}" destId="{4DB22732-0D8C-41E2-BE71-2393018694CF}" srcOrd="2" destOrd="0" parTransId="{84667047-D64F-431D-A886-870BE89A16E4}" sibTransId="{E88D2866-56DC-4EA6-B205-20AE0FF228B7}"/>
    <dgm:cxn modelId="{1D0F701F-0707-4458-930A-9935BF8A2F95}" type="presOf" srcId="{415F955C-9219-4F79-A624-F63A34C47BD8}" destId="{2D6F0970-5E1D-4BBC-B18D-4F1989AEC16F}" srcOrd="0" destOrd="0" presId="urn:microsoft.com/office/officeart/2005/8/layout/hList1"/>
    <dgm:cxn modelId="{0AB43330-0D12-44AC-B7DE-45B1F04370A1}" srcId="{415F955C-9219-4F79-A624-F63A34C47BD8}" destId="{6789F109-0FC7-4EB6-8594-4986A488CDAD}" srcOrd="0" destOrd="0" parTransId="{FFCE3AA5-20F2-48F4-91CC-96A56C91CFFD}" sibTransId="{F71C3121-2C92-4518-BE25-754A1E2BD900}"/>
    <dgm:cxn modelId="{3FBB9E67-78D8-46E6-A15F-F9F03BEA25EE}" srcId="{415F955C-9219-4F79-A624-F63A34C47BD8}" destId="{DC7D8476-CAE1-4C94-A10A-4157319E8EC2}" srcOrd="1" destOrd="0" parTransId="{FB65A363-CFD1-487A-A76F-392480B341D3}" sibTransId="{5BCCEB58-8B23-4400-9EF4-6237FDD476B6}"/>
    <dgm:cxn modelId="{A5C7D067-A13F-4AA2-99F4-9C13E7D304A1}" type="presOf" srcId="{0E333334-FE13-491D-AE7B-2C8621DA7A2D}" destId="{D1590AE7-AA73-44E3-A765-36A24B6A9898}" srcOrd="0" destOrd="0" presId="urn:microsoft.com/office/officeart/2005/8/layout/hList1"/>
    <dgm:cxn modelId="{8815976C-433F-43D5-9D7F-F35B307E8444}" type="presOf" srcId="{E821A829-6FE4-42CE-9113-F73B76460882}" destId="{250B1810-AFB1-41D6-94E0-A3BFDF7F47F8}" srcOrd="0" destOrd="3" presId="urn:microsoft.com/office/officeart/2005/8/layout/hList1"/>
    <dgm:cxn modelId="{75ACE479-6D75-42CB-B928-B2212369E571}" type="presOf" srcId="{6789F109-0FC7-4EB6-8594-4986A488CDAD}" destId="{250B1810-AFB1-41D6-94E0-A3BFDF7F47F8}" srcOrd="0" destOrd="0" presId="urn:microsoft.com/office/officeart/2005/8/layout/hList1"/>
    <dgm:cxn modelId="{3222CBAC-329E-4A28-8D14-0BFC02AE4608}" srcId="{415F955C-9219-4F79-A624-F63A34C47BD8}" destId="{E821A829-6FE4-42CE-9113-F73B76460882}" srcOrd="3" destOrd="0" parTransId="{EDA2A10F-4E8F-4BBA-A259-AA329AD15372}" sibTransId="{F080D37C-DDCD-44C6-9859-572ABCD6FFBA}"/>
    <dgm:cxn modelId="{E1DD79CF-BBEC-4B26-90C6-B0D530E86162}" srcId="{0E333334-FE13-491D-AE7B-2C8621DA7A2D}" destId="{415F955C-9219-4F79-A624-F63A34C47BD8}" srcOrd="0" destOrd="0" parTransId="{B6509C26-65F8-4C28-97EB-E562821896F6}" sibTransId="{B0D1CA16-429F-4B6A-A1CF-97E723D905DA}"/>
    <dgm:cxn modelId="{121A7BDC-6A99-4501-AE0A-BF54E4D277C4}" type="presOf" srcId="{DC7D8476-CAE1-4C94-A10A-4157319E8EC2}" destId="{250B1810-AFB1-41D6-94E0-A3BFDF7F47F8}" srcOrd="0" destOrd="1" presId="urn:microsoft.com/office/officeart/2005/8/layout/hList1"/>
    <dgm:cxn modelId="{F74E7B9D-23F3-4109-97C2-1913DF6DB6B8}" type="presParOf" srcId="{D1590AE7-AA73-44E3-A765-36A24B6A9898}" destId="{DDE7DB56-773E-455F-9C0D-E065920055BD}" srcOrd="0" destOrd="0" presId="urn:microsoft.com/office/officeart/2005/8/layout/hList1"/>
    <dgm:cxn modelId="{A7AD197C-F10A-41B0-A94B-C2B6A8CC3C53}" type="presParOf" srcId="{DDE7DB56-773E-455F-9C0D-E065920055BD}" destId="{2D6F0970-5E1D-4BBC-B18D-4F1989AEC16F}" srcOrd="0" destOrd="0" presId="urn:microsoft.com/office/officeart/2005/8/layout/hList1"/>
    <dgm:cxn modelId="{C5B5A262-1DB0-45EF-8FA1-099E66270367}" type="presParOf" srcId="{DDE7DB56-773E-455F-9C0D-E065920055BD}" destId="{250B1810-AFB1-41D6-94E0-A3BFDF7F47F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1F47240D-95D0-4C6B-9695-F3F76CD72A94}" type="doc">
      <dgm:prSet loTypeId="urn:microsoft.com/office/officeart/2005/8/layout/matrix3" loCatId="matrix" qsTypeId="urn:microsoft.com/office/officeart/2005/8/quickstyle/simple5" qsCatId="simple" csTypeId="urn:microsoft.com/office/officeart/2005/8/colors/accent1_2" csCatId="accent1" phldr="1"/>
      <dgm:spPr/>
      <dgm:t>
        <a:bodyPr/>
        <a:lstStyle/>
        <a:p>
          <a:endParaRPr lang="en-US"/>
        </a:p>
      </dgm:t>
    </dgm:pt>
    <dgm:pt modelId="{16E298EA-00A0-4C08-8F53-0E0DAF3CEA7D}">
      <dgm:prSet/>
      <dgm:spPr/>
      <dgm:t>
        <a:bodyPr/>
        <a:lstStyle/>
        <a:p>
          <a:pPr rtl="0"/>
          <a:r>
            <a:rPr lang="en-US" dirty="0"/>
            <a:t>Keep your loan holder/servicer informed</a:t>
          </a:r>
        </a:p>
      </dgm:t>
    </dgm:pt>
    <dgm:pt modelId="{94C42279-46DB-4FEC-AB92-89BD97B63065}" type="parTrans" cxnId="{45ED576B-6D90-4EFC-934B-961D4A1B28FD}">
      <dgm:prSet/>
      <dgm:spPr/>
      <dgm:t>
        <a:bodyPr/>
        <a:lstStyle/>
        <a:p>
          <a:endParaRPr lang="en-US"/>
        </a:p>
      </dgm:t>
    </dgm:pt>
    <dgm:pt modelId="{3037302D-4BC8-4E42-95CA-F9DA3C39AAB5}" type="sibTrans" cxnId="{45ED576B-6D90-4EFC-934B-961D4A1B28FD}">
      <dgm:prSet/>
      <dgm:spPr/>
      <dgm:t>
        <a:bodyPr/>
        <a:lstStyle/>
        <a:p>
          <a:endParaRPr lang="en-US"/>
        </a:p>
      </dgm:t>
    </dgm:pt>
    <dgm:pt modelId="{11557129-5D79-416E-A2F7-09CD072BB991}">
      <dgm:prSet/>
      <dgm:spPr/>
      <dgm:t>
        <a:bodyPr/>
        <a:lstStyle/>
        <a:p>
          <a:pPr rtl="0"/>
          <a:r>
            <a:rPr lang="en-US" dirty="0"/>
            <a:t>Keep your loan records organized</a:t>
          </a:r>
        </a:p>
      </dgm:t>
    </dgm:pt>
    <dgm:pt modelId="{DFA17DF5-17B0-4A72-966E-CF7275ED8D1E}" type="parTrans" cxnId="{660EA172-724A-4072-8B33-66EE97A5A6AF}">
      <dgm:prSet/>
      <dgm:spPr/>
      <dgm:t>
        <a:bodyPr/>
        <a:lstStyle/>
        <a:p>
          <a:endParaRPr lang="en-US"/>
        </a:p>
      </dgm:t>
    </dgm:pt>
    <dgm:pt modelId="{B89BA838-4F32-4EF1-B26A-523BFEB2C819}" type="sibTrans" cxnId="{660EA172-724A-4072-8B33-66EE97A5A6AF}">
      <dgm:prSet/>
      <dgm:spPr/>
      <dgm:t>
        <a:bodyPr/>
        <a:lstStyle/>
        <a:p>
          <a:endParaRPr lang="en-US"/>
        </a:p>
      </dgm:t>
    </dgm:pt>
    <dgm:pt modelId="{269D4B42-D59C-40DB-9B1C-F4A13D953A7C}">
      <dgm:prSet/>
      <dgm:spPr/>
      <dgm:t>
        <a:bodyPr/>
        <a:lstStyle/>
        <a:p>
          <a:pPr rtl="0"/>
          <a:r>
            <a:rPr lang="en-US" dirty="0"/>
            <a:t>Know the amount of your loan payments and when they begin</a:t>
          </a:r>
        </a:p>
      </dgm:t>
    </dgm:pt>
    <dgm:pt modelId="{E2B69AD8-4A80-4C71-93BB-B998102F2999}" type="parTrans" cxnId="{315270EC-42F8-4724-848D-1D374E3A2926}">
      <dgm:prSet/>
      <dgm:spPr/>
      <dgm:t>
        <a:bodyPr/>
        <a:lstStyle/>
        <a:p>
          <a:endParaRPr lang="en-US"/>
        </a:p>
      </dgm:t>
    </dgm:pt>
    <dgm:pt modelId="{12B55DC7-311E-4963-B3F6-CEFCE7C94B6C}" type="sibTrans" cxnId="{315270EC-42F8-4724-848D-1D374E3A2926}">
      <dgm:prSet/>
      <dgm:spPr/>
      <dgm:t>
        <a:bodyPr/>
        <a:lstStyle/>
        <a:p>
          <a:endParaRPr lang="en-US"/>
        </a:p>
      </dgm:t>
    </dgm:pt>
    <dgm:pt modelId="{7AEB1F61-1FDD-420A-A84A-074C727A9E1C}">
      <dgm:prSet/>
      <dgm:spPr/>
      <dgm:t>
        <a:bodyPr/>
        <a:lstStyle/>
        <a:p>
          <a:pPr rtl="0"/>
          <a:r>
            <a:rPr lang="en-US" dirty="0"/>
            <a:t>Include student loan payments in your budget</a:t>
          </a:r>
        </a:p>
      </dgm:t>
    </dgm:pt>
    <dgm:pt modelId="{8116960D-E059-401F-96DA-98A791AE021A}" type="parTrans" cxnId="{8510578D-F1F5-4577-979D-83F97DF9D330}">
      <dgm:prSet/>
      <dgm:spPr/>
      <dgm:t>
        <a:bodyPr/>
        <a:lstStyle/>
        <a:p>
          <a:endParaRPr lang="en-US"/>
        </a:p>
      </dgm:t>
    </dgm:pt>
    <dgm:pt modelId="{15747DEA-9D0F-44BB-A6E3-CBB8E6D0BC20}" type="sibTrans" cxnId="{8510578D-F1F5-4577-979D-83F97DF9D330}">
      <dgm:prSet/>
      <dgm:spPr/>
      <dgm:t>
        <a:bodyPr/>
        <a:lstStyle/>
        <a:p>
          <a:endParaRPr lang="en-US"/>
        </a:p>
      </dgm:t>
    </dgm:pt>
    <dgm:pt modelId="{FB0AF7B2-6608-48CE-94D3-A8E8F3B318A4}" type="pres">
      <dgm:prSet presAssocID="{1F47240D-95D0-4C6B-9695-F3F76CD72A94}" presName="matrix" presStyleCnt="0">
        <dgm:presLayoutVars>
          <dgm:chMax val="1"/>
          <dgm:dir/>
          <dgm:resizeHandles val="exact"/>
        </dgm:presLayoutVars>
      </dgm:prSet>
      <dgm:spPr/>
    </dgm:pt>
    <dgm:pt modelId="{84EB3685-AA59-4F8A-8EE1-94FF4420DBBD}" type="pres">
      <dgm:prSet presAssocID="{1F47240D-95D0-4C6B-9695-F3F76CD72A94}" presName="diamond" presStyleLbl="bgShp" presStyleIdx="0" presStyleCnt="1"/>
      <dgm:spPr/>
    </dgm:pt>
    <dgm:pt modelId="{5712A02D-B9AE-4E9E-B353-CC209EE27BBB}" type="pres">
      <dgm:prSet presAssocID="{1F47240D-95D0-4C6B-9695-F3F76CD72A94}" presName="quad1" presStyleLbl="node1" presStyleIdx="0" presStyleCnt="4">
        <dgm:presLayoutVars>
          <dgm:chMax val="0"/>
          <dgm:chPref val="0"/>
          <dgm:bulletEnabled val="1"/>
        </dgm:presLayoutVars>
      </dgm:prSet>
      <dgm:spPr/>
    </dgm:pt>
    <dgm:pt modelId="{6CADD123-19BF-4AC3-96D1-54293A54FE80}" type="pres">
      <dgm:prSet presAssocID="{1F47240D-95D0-4C6B-9695-F3F76CD72A94}" presName="quad2" presStyleLbl="node1" presStyleIdx="1" presStyleCnt="4">
        <dgm:presLayoutVars>
          <dgm:chMax val="0"/>
          <dgm:chPref val="0"/>
          <dgm:bulletEnabled val="1"/>
        </dgm:presLayoutVars>
      </dgm:prSet>
      <dgm:spPr/>
    </dgm:pt>
    <dgm:pt modelId="{59AD21DE-0EC5-49D3-AC49-2CA03D57DDB7}" type="pres">
      <dgm:prSet presAssocID="{1F47240D-95D0-4C6B-9695-F3F76CD72A94}" presName="quad3" presStyleLbl="node1" presStyleIdx="2" presStyleCnt="4">
        <dgm:presLayoutVars>
          <dgm:chMax val="0"/>
          <dgm:chPref val="0"/>
          <dgm:bulletEnabled val="1"/>
        </dgm:presLayoutVars>
      </dgm:prSet>
      <dgm:spPr/>
    </dgm:pt>
    <dgm:pt modelId="{BA0A219B-BC48-4BD7-A83B-1E9675A1FDA1}" type="pres">
      <dgm:prSet presAssocID="{1F47240D-95D0-4C6B-9695-F3F76CD72A94}" presName="quad4" presStyleLbl="node1" presStyleIdx="3" presStyleCnt="4">
        <dgm:presLayoutVars>
          <dgm:chMax val="0"/>
          <dgm:chPref val="0"/>
          <dgm:bulletEnabled val="1"/>
        </dgm:presLayoutVars>
      </dgm:prSet>
      <dgm:spPr/>
    </dgm:pt>
  </dgm:ptLst>
  <dgm:cxnLst>
    <dgm:cxn modelId="{1F71422F-DB4E-48E8-8431-8C990C5AD48A}" type="presOf" srcId="{7AEB1F61-1FDD-420A-A84A-074C727A9E1C}" destId="{BA0A219B-BC48-4BD7-A83B-1E9675A1FDA1}" srcOrd="0" destOrd="0" presId="urn:microsoft.com/office/officeart/2005/8/layout/matrix3"/>
    <dgm:cxn modelId="{8CFFF631-6176-4752-8E28-F96AA2D4D3E4}" type="presOf" srcId="{1F47240D-95D0-4C6B-9695-F3F76CD72A94}" destId="{FB0AF7B2-6608-48CE-94D3-A8E8F3B318A4}" srcOrd="0" destOrd="0" presId="urn:microsoft.com/office/officeart/2005/8/layout/matrix3"/>
    <dgm:cxn modelId="{45ED576B-6D90-4EFC-934B-961D4A1B28FD}" srcId="{1F47240D-95D0-4C6B-9695-F3F76CD72A94}" destId="{16E298EA-00A0-4C08-8F53-0E0DAF3CEA7D}" srcOrd="0" destOrd="0" parTransId="{94C42279-46DB-4FEC-AB92-89BD97B63065}" sibTransId="{3037302D-4BC8-4E42-95CA-F9DA3C39AAB5}"/>
    <dgm:cxn modelId="{660EA172-724A-4072-8B33-66EE97A5A6AF}" srcId="{1F47240D-95D0-4C6B-9695-F3F76CD72A94}" destId="{11557129-5D79-416E-A2F7-09CD072BB991}" srcOrd="1" destOrd="0" parTransId="{DFA17DF5-17B0-4A72-966E-CF7275ED8D1E}" sibTransId="{B89BA838-4F32-4EF1-B26A-523BFEB2C819}"/>
    <dgm:cxn modelId="{E826677E-75E8-4387-AABF-40A3506FFBFB}" type="presOf" srcId="{269D4B42-D59C-40DB-9B1C-F4A13D953A7C}" destId="{59AD21DE-0EC5-49D3-AC49-2CA03D57DDB7}" srcOrd="0" destOrd="0" presId="urn:microsoft.com/office/officeart/2005/8/layout/matrix3"/>
    <dgm:cxn modelId="{8510578D-F1F5-4577-979D-83F97DF9D330}" srcId="{1F47240D-95D0-4C6B-9695-F3F76CD72A94}" destId="{7AEB1F61-1FDD-420A-A84A-074C727A9E1C}" srcOrd="3" destOrd="0" parTransId="{8116960D-E059-401F-96DA-98A791AE021A}" sibTransId="{15747DEA-9D0F-44BB-A6E3-CBB8E6D0BC20}"/>
    <dgm:cxn modelId="{7DFCF9A6-0F16-44CF-BA9F-F98DD2EB6F77}" type="presOf" srcId="{16E298EA-00A0-4C08-8F53-0E0DAF3CEA7D}" destId="{5712A02D-B9AE-4E9E-B353-CC209EE27BBB}" srcOrd="0" destOrd="0" presId="urn:microsoft.com/office/officeart/2005/8/layout/matrix3"/>
    <dgm:cxn modelId="{D2617EC5-FD10-49E1-B4E0-85037D357FC4}" type="presOf" srcId="{11557129-5D79-416E-A2F7-09CD072BB991}" destId="{6CADD123-19BF-4AC3-96D1-54293A54FE80}" srcOrd="0" destOrd="0" presId="urn:microsoft.com/office/officeart/2005/8/layout/matrix3"/>
    <dgm:cxn modelId="{315270EC-42F8-4724-848D-1D374E3A2926}" srcId="{1F47240D-95D0-4C6B-9695-F3F76CD72A94}" destId="{269D4B42-D59C-40DB-9B1C-F4A13D953A7C}" srcOrd="2" destOrd="0" parTransId="{E2B69AD8-4A80-4C71-93BB-B998102F2999}" sibTransId="{12B55DC7-311E-4963-B3F6-CEFCE7C94B6C}"/>
    <dgm:cxn modelId="{7985BF32-ADC8-4964-A8AE-BBF22AEE7422}" type="presParOf" srcId="{FB0AF7B2-6608-48CE-94D3-A8E8F3B318A4}" destId="{84EB3685-AA59-4F8A-8EE1-94FF4420DBBD}" srcOrd="0" destOrd="0" presId="urn:microsoft.com/office/officeart/2005/8/layout/matrix3"/>
    <dgm:cxn modelId="{899962B1-44D3-4DEA-A10A-20CB2102DD9B}" type="presParOf" srcId="{FB0AF7B2-6608-48CE-94D3-A8E8F3B318A4}" destId="{5712A02D-B9AE-4E9E-B353-CC209EE27BBB}" srcOrd="1" destOrd="0" presId="urn:microsoft.com/office/officeart/2005/8/layout/matrix3"/>
    <dgm:cxn modelId="{8B169B39-19AD-43A2-AC09-21F480D29213}" type="presParOf" srcId="{FB0AF7B2-6608-48CE-94D3-A8E8F3B318A4}" destId="{6CADD123-19BF-4AC3-96D1-54293A54FE80}" srcOrd="2" destOrd="0" presId="urn:microsoft.com/office/officeart/2005/8/layout/matrix3"/>
    <dgm:cxn modelId="{BC039AFF-33A0-4443-B06B-253305AA1608}" type="presParOf" srcId="{FB0AF7B2-6608-48CE-94D3-A8E8F3B318A4}" destId="{59AD21DE-0EC5-49D3-AC49-2CA03D57DDB7}" srcOrd="3" destOrd="0" presId="urn:microsoft.com/office/officeart/2005/8/layout/matrix3"/>
    <dgm:cxn modelId="{CDA837E0-552C-4DE3-AEB4-C5AC47D21057}" type="presParOf" srcId="{FB0AF7B2-6608-48CE-94D3-A8E8F3B318A4}" destId="{BA0A219B-BC48-4BD7-A83B-1E9675A1FDA1}"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3EC5AA75-DACE-4201-9EAA-D8DE79672748}" type="doc">
      <dgm:prSet loTypeId="urn:microsoft.com/office/officeart/2005/8/layout/default" loCatId="list" qsTypeId="urn:microsoft.com/office/officeart/2005/8/quickstyle/simple5" qsCatId="simple" csTypeId="urn:microsoft.com/office/officeart/2005/8/colors/accent1_2" csCatId="accent1"/>
      <dgm:spPr/>
      <dgm:t>
        <a:bodyPr/>
        <a:lstStyle/>
        <a:p>
          <a:endParaRPr lang="en-US"/>
        </a:p>
      </dgm:t>
    </dgm:pt>
    <dgm:pt modelId="{53F7A765-D3EE-4F6D-B1AE-DABC1555D4D8}">
      <dgm:prSet/>
      <dgm:spPr/>
      <dgm:t>
        <a:bodyPr/>
        <a:lstStyle/>
        <a:p>
          <a:pPr rtl="0"/>
          <a:r>
            <a:rPr lang="en-US"/>
            <a:t>Open up checking and savings accounts </a:t>
          </a:r>
        </a:p>
      </dgm:t>
    </dgm:pt>
    <dgm:pt modelId="{6DC162B3-FE72-48DA-B85A-FDC9FE141067}" type="parTrans" cxnId="{9D13762A-11A6-40B7-9EE1-8527569B005A}">
      <dgm:prSet/>
      <dgm:spPr/>
      <dgm:t>
        <a:bodyPr/>
        <a:lstStyle/>
        <a:p>
          <a:endParaRPr lang="en-US"/>
        </a:p>
      </dgm:t>
    </dgm:pt>
    <dgm:pt modelId="{D2C9038C-1374-410A-AF93-08FAA3B05457}" type="sibTrans" cxnId="{9D13762A-11A6-40B7-9EE1-8527569B005A}">
      <dgm:prSet/>
      <dgm:spPr/>
      <dgm:t>
        <a:bodyPr/>
        <a:lstStyle/>
        <a:p>
          <a:endParaRPr lang="en-US"/>
        </a:p>
      </dgm:t>
    </dgm:pt>
    <dgm:pt modelId="{5A13A63B-A8D8-4F59-A9C8-65EE0A631745}">
      <dgm:prSet/>
      <dgm:spPr/>
      <dgm:t>
        <a:bodyPr/>
        <a:lstStyle/>
        <a:p>
          <a:pPr rtl="0"/>
          <a:r>
            <a:rPr lang="en-US" dirty="0"/>
            <a:t>Make your monthly payments for loans and services on time each month </a:t>
          </a:r>
        </a:p>
      </dgm:t>
    </dgm:pt>
    <dgm:pt modelId="{D39CA410-689F-487C-A0BD-21AA0CF7A173}" type="parTrans" cxnId="{D7B795FF-4849-45C8-A7BE-AE3DBAFC7A55}">
      <dgm:prSet/>
      <dgm:spPr/>
      <dgm:t>
        <a:bodyPr/>
        <a:lstStyle/>
        <a:p>
          <a:endParaRPr lang="en-US"/>
        </a:p>
      </dgm:t>
    </dgm:pt>
    <dgm:pt modelId="{8EFBFCA5-DAAE-46C9-BA6F-C01C66BBD3A3}" type="sibTrans" cxnId="{D7B795FF-4849-45C8-A7BE-AE3DBAFC7A55}">
      <dgm:prSet/>
      <dgm:spPr/>
      <dgm:t>
        <a:bodyPr/>
        <a:lstStyle/>
        <a:p>
          <a:endParaRPr lang="en-US"/>
        </a:p>
      </dgm:t>
    </dgm:pt>
    <dgm:pt modelId="{5AF1CB53-0B1D-4E41-A650-F02C7F16F3E2}">
      <dgm:prSet/>
      <dgm:spPr/>
      <dgm:t>
        <a:bodyPr/>
        <a:lstStyle/>
        <a:p>
          <a:pPr rtl="0"/>
          <a:r>
            <a:rPr lang="en-US"/>
            <a:t>Make a list of your values and set your goals to help you maintain those values </a:t>
          </a:r>
        </a:p>
      </dgm:t>
    </dgm:pt>
    <dgm:pt modelId="{A22B9FEF-E966-4B86-AB22-3BC74DB806B7}" type="parTrans" cxnId="{040424B0-C502-4B79-9A35-B06821ED34EC}">
      <dgm:prSet/>
      <dgm:spPr/>
      <dgm:t>
        <a:bodyPr/>
        <a:lstStyle/>
        <a:p>
          <a:endParaRPr lang="en-US"/>
        </a:p>
      </dgm:t>
    </dgm:pt>
    <dgm:pt modelId="{6365BA5C-6AE4-47A4-BA7F-424927BE9E9E}" type="sibTrans" cxnId="{040424B0-C502-4B79-9A35-B06821ED34EC}">
      <dgm:prSet/>
      <dgm:spPr/>
      <dgm:t>
        <a:bodyPr/>
        <a:lstStyle/>
        <a:p>
          <a:endParaRPr lang="en-US"/>
        </a:p>
      </dgm:t>
    </dgm:pt>
    <dgm:pt modelId="{EC8ABC3D-3955-41BD-ADDB-A28F2C661707}">
      <dgm:prSet/>
      <dgm:spPr/>
      <dgm:t>
        <a:bodyPr/>
        <a:lstStyle/>
        <a:p>
          <a:pPr rtl="0"/>
          <a:r>
            <a:rPr lang="en-US"/>
            <a:t>Create a spending plan that meets your "wants" as well as your "needs" </a:t>
          </a:r>
        </a:p>
      </dgm:t>
    </dgm:pt>
    <dgm:pt modelId="{CD4889F3-9050-4163-B1A5-AF4886B07538}" type="parTrans" cxnId="{94D55A58-C35F-4D21-A5BE-304C1FD86408}">
      <dgm:prSet/>
      <dgm:spPr/>
      <dgm:t>
        <a:bodyPr/>
        <a:lstStyle/>
        <a:p>
          <a:endParaRPr lang="en-US"/>
        </a:p>
      </dgm:t>
    </dgm:pt>
    <dgm:pt modelId="{97B72D8C-2133-4654-8C22-9203B0632923}" type="sibTrans" cxnId="{94D55A58-C35F-4D21-A5BE-304C1FD86408}">
      <dgm:prSet/>
      <dgm:spPr/>
      <dgm:t>
        <a:bodyPr/>
        <a:lstStyle/>
        <a:p>
          <a:endParaRPr lang="en-US"/>
        </a:p>
      </dgm:t>
    </dgm:pt>
    <dgm:pt modelId="{2C338AEB-041D-4371-A5CF-27AAE43F870E}">
      <dgm:prSet/>
      <dgm:spPr/>
      <dgm:t>
        <a:bodyPr/>
        <a:lstStyle/>
        <a:p>
          <a:pPr rtl="0"/>
          <a:r>
            <a:rPr lang="en-US"/>
            <a:t>Review your credit report once a year to make sure it is accurate </a:t>
          </a:r>
        </a:p>
      </dgm:t>
    </dgm:pt>
    <dgm:pt modelId="{B9244C7C-61F7-4D48-8F29-81BBC57F93FD}" type="parTrans" cxnId="{2A3DB538-1365-4230-9B8B-2795F48A5A9C}">
      <dgm:prSet/>
      <dgm:spPr/>
      <dgm:t>
        <a:bodyPr/>
        <a:lstStyle/>
        <a:p>
          <a:endParaRPr lang="en-US"/>
        </a:p>
      </dgm:t>
    </dgm:pt>
    <dgm:pt modelId="{BAFE79A2-B902-47C4-9A68-C5B6C1F9037D}" type="sibTrans" cxnId="{2A3DB538-1365-4230-9B8B-2795F48A5A9C}">
      <dgm:prSet/>
      <dgm:spPr/>
      <dgm:t>
        <a:bodyPr/>
        <a:lstStyle/>
        <a:p>
          <a:endParaRPr lang="en-US"/>
        </a:p>
      </dgm:t>
    </dgm:pt>
    <dgm:pt modelId="{F4A54803-8123-437B-AB20-EFE1D18EEDD9}">
      <dgm:prSet/>
      <dgm:spPr/>
      <dgm:t>
        <a:bodyPr/>
        <a:lstStyle/>
        <a:p>
          <a:pPr rtl="0"/>
          <a:r>
            <a:rPr lang="en-US"/>
            <a:t>Contact your creditors if you are having trouble making payments</a:t>
          </a:r>
        </a:p>
      </dgm:t>
    </dgm:pt>
    <dgm:pt modelId="{77C4D681-E170-4171-BA4B-D4768A070849}" type="parTrans" cxnId="{FA0D15CF-BBDC-4A6F-87D9-5590FBA0B4C5}">
      <dgm:prSet/>
      <dgm:spPr/>
      <dgm:t>
        <a:bodyPr/>
        <a:lstStyle/>
        <a:p>
          <a:endParaRPr lang="en-US"/>
        </a:p>
      </dgm:t>
    </dgm:pt>
    <dgm:pt modelId="{151E2181-9177-42BA-AB6B-A231F4AC992F}" type="sibTrans" cxnId="{FA0D15CF-BBDC-4A6F-87D9-5590FBA0B4C5}">
      <dgm:prSet/>
      <dgm:spPr/>
      <dgm:t>
        <a:bodyPr/>
        <a:lstStyle/>
        <a:p>
          <a:endParaRPr lang="en-US"/>
        </a:p>
      </dgm:t>
    </dgm:pt>
    <dgm:pt modelId="{526DF23D-5C10-4C44-870B-4F314B8A2739}" type="pres">
      <dgm:prSet presAssocID="{3EC5AA75-DACE-4201-9EAA-D8DE79672748}" presName="diagram" presStyleCnt="0">
        <dgm:presLayoutVars>
          <dgm:dir/>
          <dgm:resizeHandles val="exact"/>
        </dgm:presLayoutVars>
      </dgm:prSet>
      <dgm:spPr/>
    </dgm:pt>
    <dgm:pt modelId="{E7B8B689-BF67-4542-A311-88954750DC3E}" type="pres">
      <dgm:prSet presAssocID="{53F7A765-D3EE-4F6D-B1AE-DABC1555D4D8}" presName="node" presStyleLbl="node1" presStyleIdx="0" presStyleCnt="6">
        <dgm:presLayoutVars>
          <dgm:bulletEnabled val="1"/>
        </dgm:presLayoutVars>
      </dgm:prSet>
      <dgm:spPr/>
    </dgm:pt>
    <dgm:pt modelId="{CE2FC95B-1068-4D2A-9AAF-072345FCDC96}" type="pres">
      <dgm:prSet presAssocID="{D2C9038C-1374-410A-AF93-08FAA3B05457}" presName="sibTrans" presStyleCnt="0"/>
      <dgm:spPr/>
    </dgm:pt>
    <dgm:pt modelId="{7D9DE8E7-C164-48AC-9536-5F997A9FEF95}" type="pres">
      <dgm:prSet presAssocID="{5A13A63B-A8D8-4F59-A9C8-65EE0A631745}" presName="node" presStyleLbl="node1" presStyleIdx="1" presStyleCnt="6">
        <dgm:presLayoutVars>
          <dgm:bulletEnabled val="1"/>
        </dgm:presLayoutVars>
      </dgm:prSet>
      <dgm:spPr/>
    </dgm:pt>
    <dgm:pt modelId="{FE5D6E54-78D5-448F-A8EC-77ED50A888E4}" type="pres">
      <dgm:prSet presAssocID="{8EFBFCA5-DAAE-46C9-BA6F-C01C66BBD3A3}" presName="sibTrans" presStyleCnt="0"/>
      <dgm:spPr/>
    </dgm:pt>
    <dgm:pt modelId="{D88DD23C-61C3-4E11-9565-D90510C9C751}" type="pres">
      <dgm:prSet presAssocID="{5AF1CB53-0B1D-4E41-A650-F02C7F16F3E2}" presName="node" presStyleLbl="node1" presStyleIdx="2" presStyleCnt="6">
        <dgm:presLayoutVars>
          <dgm:bulletEnabled val="1"/>
        </dgm:presLayoutVars>
      </dgm:prSet>
      <dgm:spPr/>
    </dgm:pt>
    <dgm:pt modelId="{B82CD997-3A73-4D16-BC10-D2E48D91BC60}" type="pres">
      <dgm:prSet presAssocID="{6365BA5C-6AE4-47A4-BA7F-424927BE9E9E}" presName="sibTrans" presStyleCnt="0"/>
      <dgm:spPr/>
    </dgm:pt>
    <dgm:pt modelId="{790B58F6-B88D-4FAC-A1DE-DF6FB6C2EE85}" type="pres">
      <dgm:prSet presAssocID="{EC8ABC3D-3955-41BD-ADDB-A28F2C661707}" presName="node" presStyleLbl="node1" presStyleIdx="3" presStyleCnt="6">
        <dgm:presLayoutVars>
          <dgm:bulletEnabled val="1"/>
        </dgm:presLayoutVars>
      </dgm:prSet>
      <dgm:spPr/>
    </dgm:pt>
    <dgm:pt modelId="{045C1F8D-158F-493A-AF39-D07B0C596255}" type="pres">
      <dgm:prSet presAssocID="{97B72D8C-2133-4654-8C22-9203B0632923}" presName="sibTrans" presStyleCnt="0"/>
      <dgm:spPr/>
    </dgm:pt>
    <dgm:pt modelId="{DD1D9490-3D0C-4F1A-AB13-6FD3C526DC18}" type="pres">
      <dgm:prSet presAssocID="{2C338AEB-041D-4371-A5CF-27AAE43F870E}" presName="node" presStyleLbl="node1" presStyleIdx="4" presStyleCnt="6">
        <dgm:presLayoutVars>
          <dgm:bulletEnabled val="1"/>
        </dgm:presLayoutVars>
      </dgm:prSet>
      <dgm:spPr/>
    </dgm:pt>
    <dgm:pt modelId="{E30404F5-6EDC-4509-9670-66308BB4056B}" type="pres">
      <dgm:prSet presAssocID="{BAFE79A2-B902-47C4-9A68-C5B6C1F9037D}" presName="sibTrans" presStyleCnt="0"/>
      <dgm:spPr/>
    </dgm:pt>
    <dgm:pt modelId="{C45C69EF-C3F6-4EE1-9CE6-D7B7C51F6FB4}" type="pres">
      <dgm:prSet presAssocID="{F4A54803-8123-437B-AB20-EFE1D18EEDD9}" presName="node" presStyleLbl="node1" presStyleIdx="5" presStyleCnt="6">
        <dgm:presLayoutVars>
          <dgm:bulletEnabled val="1"/>
        </dgm:presLayoutVars>
      </dgm:prSet>
      <dgm:spPr/>
    </dgm:pt>
  </dgm:ptLst>
  <dgm:cxnLst>
    <dgm:cxn modelId="{0DB2811C-3C25-49F0-AEE5-64FCB6193C28}" type="presOf" srcId="{3EC5AA75-DACE-4201-9EAA-D8DE79672748}" destId="{526DF23D-5C10-4C44-870B-4F314B8A2739}" srcOrd="0" destOrd="0" presId="urn:microsoft.com/office/officeart/2005/8/layout/default"/>
    <dgm:cxn modelId="{AB84E321-C8B0-4248-B53C-2355B9C98A67}" type="presOf" srcId="{5A13A63B-A8D8-4F59-A9C8-65EE0A631745}" destId="{7D9DE8E7-C164-48AC-9536-5F997A9FEF95}" srcOrd="0" destOrd="0" presId="urn:microsoft.com/office/officeart/2005/8/layout/default"/>
    <dgm:cxn modelId="{9D13762A-11A6-40B7-9EE1-8527569B005A}" srcId="{3EC5AA75-DACE-4201-9EAA-D8DE79672748}" destId="{53F7A765-D3EE-4F6D-B1AE-DABC1555D4D8}" srcOrd="0" destOrd="0" parTransId="{6DC162B3-FE72-48DA-B85A-FDC9FE141067}" sibTransId="{D2C9038C-1374-410A-AF93-08FAA3B05457}"/>
    <dgm:cxn modelId="{2A3DB538-1365-4230-9B8B-2795F48A5A9C}" srcId="{3EC5AA75-DACE-4201-9EAA-D8DE79672748}" destId="{2C338AEB-041D-4371-A5CF-27AAE43F870E}" srcOrd="4" destOrd="0" parTransId="{B9244C7C-61F7-4D48-8F29-81BBC57F93FD}" sibTransId="{BAFE79A2-B902-47C4-9A68-C5B6C1F9037D}"/>
    <dgm:cxn modelId="{FF707469-EC6E-473F-9B92-C437B9861730}" type="presOf" srcId="{53F7A765-D3EE-4F6D-B1AE-DABC1555D4D8}" destId="{E7B8B689-BF67-4542-A311-88954750DC3E}" srcOrd="0" destOrd="0" presId="urn:microsoft.com/office/officeart/2005/8/layout/default"/>
    <dgm:cxn modelId="{94D55A58-C35F-4D21-A5BE-304C1FD86408}" srcId="{3EC5AA75-DACE-4201-9EAA-D8DE79672748}" destId="{EC8ABC3D-3955-41BD-ADDB-A28F2C661707}" srcOrd="3" destOrd="0" parTransId="{CD4889F3-9050-4163-B1A5-AF4886B07538}" sibTransId="{97B72D8C-2133-4654-8C22-9203B0632923}"/>
    <dgm:cxn modelId="{5D24567D-2590-4585-AA69-B5D956FF01EA}" type="presOf" srcId="{EC8ABC3D-3955-41BD-ADDB-A28F2C661707}" destId="{790B58F6-B88D-4FAC-A1DE-DF6FB6C2EE85}" srcOrd="0" destOrd="0" presId="urn:microsoft.com/office/officeart/2005/8/layout/default"/>
    <dgm:cxn modelId="{CB8773A5-2A2C-4E0D-A8F0-E45D4EE7D079}" type="presOf" srcId="{5AF1CB53-0B1D-4E41-A650-F02C7F16F3E2}" destId="{D88DD23C-61C3-4E11-9565-D90510C9C751}" srcOrd="0" destOrd="0" presId="urn:microsoft.com/office/officeart/2005/8/layout/default"/>
    <dgm:cxn modelId="{040424B0-C502-4B79-9A35-B06821ED34EC}" srcId="{3EC5AA75-DACE-4201-9EAA-D8DE79672748}" destId="{5AF1CB53-0B1D-4E41-A650-F02C7F16F3E2}" srcOrd="2" destOrd="0" parTransId="{A22B9FEF-E966-4B86-AB22-3BC74DB806B7}" sibTransId="{6365BA5C-6AE4-47A4-BA7F-424927BE9E9E}"/>
    <dgm:cxn modelId="{FA0D15CF-BBDC-4A6F-87D9-5590FBA0B4C5}" srcId="{3EC5AA75-DACE-4201-9EAA-D8DE79672748}" destId="{F4A54803-8123-437B-AB20-EFE1D18EEDD9}" srcOrd="5" destOrd="0" parTransId="{77C4D681-E170-4171-BA4B-D4768A070849}" sibTransId="{151E2181-9177-42BA-AB6B-A231F4AC992F}"/>
    <dgm:cxn modelId="{BEAD88D7-5DA0-4800-9D97-4AE8C44D8951}" type="presOf" srcId="{F4A54803-8123-437B-AB20-EFE1D18EEDD9}" destId="{C45C69EF-C3F6-4EE1-9CE6-D7B7C51F6FB4}" srcOrd="0" destOrd="0" presId="urn:microsoft.com/office/officeart/2005/8/layout/default"/>
    <dgm:cxn modelId="{1D8A37E3-B045-4301-A0F8-D589C6DEEB45}" type="presOf" srcId="{2C338AEB-041D-4371-A5CF-27AAE43F870E}" destId="{DD1D9490-3D0C-4F1A-AB13-6FD3C526DC18}" srcOrd="0" destOrd="0" presId="urn:microsoft.com/office/officeart/2005/8/layout/default"/>
    <dgm:cxn modelId="{D7B795FF-4849-45C8-A7BE-AE3DBAFC7A55}" srcId="{3EC5AA75-DACE-4201-9EAA-D8DE79672748}" destId="{5A13A63B-A8D8-4F59-A9C8-65EE0A631745}" srcOrd="1" destOrd="0" parTransId="{D39CA410-689F-487C-A0BD-21AA0CF7A173}" sibTransId="{8EFBFCA5-DAAE-46C9-BA6F-C01C66BBD3A3}"/>
    <dgm:cxn modelId="{32628FEA-47EE-484A-BC47-D2531372464C}" type="presParOf" srcId="{526DF23D-5C10-4C44-870B-4F314B8A2739}" destId="{E7B8B689-BF67-4542-A311-88954750DC3E}" srcOrd="0" destOrd="0" presId="urn:microsoft.com/office/officeart/2005/8/layout/default"/>
    <dgm:cxn modelId="{C2A0FF0A-060D-444F-9B4C-020342916B02}" type="presParOf" srcId="{526DF23D-5C10-4C44-870B-4F314B8A2739}" destId="{CE2FC95B-1068-4D2A-9AAF-072345FCDC96}" srcOrd="1" destOrd="0" presId="urn:microsoft.com/office/officeart/2005/8/layout/default"/>
    <dgm:cxn modelId="{A7D97031-36A1-4E56-BAB0-04D1F7348B2E}" type="presParOf" srcId="{526DF23D-5C10-4C44-870B-4F314B8A2739}" destId="{7D9DE8E7-C164-48AC-9536-5F997A9FEF95}" srcOrd="2" destOrd="0" presId="urn:microsoft.com/office/officeart/2005/8/layout/default"/>
    <dgm:cxn modelId="{C7BBCC62-27B0-4708-9735-C4AB41ADB66C}" type="presParOf" srcId="{526DF23D-5C10-4C44-870B-4F314B8A2739}" destId="{FE5D6E54-78D5-448F-A8EC-77ED50A888E4}" srcOrd="3" destOrd="0" presId="urn:microsoft.com/office/officeart/2005/8/layout/default"/>
    <dgm:cxn modelId="{AE6AE898-7822-4E32-BF80-5FC9AB25A52F}" type="presParOf" srcId="{526DF23D-5C10-4C44-870B-4F314B8A2739}" destId="{D88DD23C-61C3-4E11-9565-D90510C9C751}" srcOrd="4" destOrd="0" presId="urn:microsoft.com/office/officeart/2005/8/layout/default"/>
    <dgm:cxn modelId="{281CD81A-9345-4BB8-B74F-643D49595E66}" type="presParOf" srcId="{526DF23D-5C10-4C44-870B-4F314B8A2739}" destId="{B82CD997-3A73-4D16-BC10-D2E48D91BC60}" srcOrd="5" destOrd="0" presId="urn:microsoft.com/office/officeart/2005/8/layout/default"/>
    <dgm:cxn modelId="{A0FB055B-936B-40D0-906A-90A521E1A493}" type="presParOf" srcId="{526DF23D-5C10-4C44-870B-4F314B8A2739}" destId="{790B58F6-B88D-4FAC-A1DE-DF6FB6C2EE85}" srcOrd="6" destOrd="0" presId="urn:microsoft.com/office/officeart/2005/8/layout/default"/>
    <dgm:cxn modelId="{20491ED1-8FF6-460E-9AEC-F15EAF8D1AE9}" type="presParOf" srcId="{526DF23D-5C10-4C44-870B-4F314B8A2739}" destId="{045C1F8D-158F-493A-AF39-D07B0C596255}" srcOrd="7" destOrd="0" presId="urn:microsoft.com/office/officeart/2005/8/layout/default"/>
    <dgm:cxn modelId="{DC31B5E7-24EC-4CE9-BF21-F504B21C4B8F}" type="presParOf" srcId="{526DF23D-5C10-4C44-870B-4F314B8A2739}" destId="{DD1D9490-3D0C-4F1A-AB13-6FD3C526DC18}" srcOrd="8" destOrd="0" presId="urn:microsoft.com/office/officeart/2005/8/layout/default"/>
    <dgm:cxn modelId="{812B005F-417A-40AF-8ED8-EF8E56C5FAFD}" type="presParOf" srcId="{526DF23D-5C10-4C44-870B-4F314B8A2739}" destId="{E30404F5-6EDC-4509-9670-66308BB4056B}" srcOrd="9" destOrd="0" presId="urn:microsoft.com/office/officeart/2005/8/layout/default"/>
    <dgm:cxn modelId="{835FE723-AFB3-4646-AB29-5BA307A9E58D}" type="presParOf" srcId="{526DF23D-5C10-4C44-870B-4F314B8A2739}" destId="{C45C69EF-C3F6-4EE1-9CE6-D7B7C51F6FB4}"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96F36645-E859-4F65-B678-CA60AA5B2FC4}"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29E35FB3-A642-40AA-955C-3FBCD816EFDC}">
      <dgm:prSet/>
      <dgm:spPr/>
      <dgm:t>
        <a:bodyPr/>
        <a:lstStyle/>
        <a:p>
          <a:pPr rtl="0"/>
          <a:r>
            <a:rPr lang="en-US" dirty="0"/>
            <a:t>Pay yourself first</a:t>
          </a:r>
        </a:p>
      </dgm:t>
    </dgm:pt>
    <dgm:pt modelId="{35478DD0-7BC9-4BE7-AB0D-FCBAD3CC6EF9}" type="parTrans" cxnId="{1A54D8D5-5852-47AF-8E24-997B9A88189A}">
      <dgm:prSet/>
      <dgm:spPr/>
      <dgm:t>
        <a:bodyPr/>
        <a:lstStyle/>
        <a:p>
          <a:endParaRPr lang="en-US"/>
        </a:p>
      </dgm:t>
    </dgm:pt>
    <dgm:pt modelId="{78E38580-BBAB-4033-A586-1C0EFC0D0B47}" type="sibTrans" cxnId="{1A54D8D5-5852-47AF-8E24-997B9A88189A}">
      <dgm:prSet/>
      <dgm:spPr/>
      <dgm:t>
        <a:bodyPr/>
        <a:lstStyle/>
        <a:p>
          <a:endParaRPr lang="en-US"/>
        </a:p>
      </dgm:t>
    </dgm:pt>
    <dgm:pt modelId="{CB56EAFA-297A-4649-8C8A-53B602EFCB28}">
      <dgm:prSet/>
      <dgm:spPr/>
      <dgm:t>
        <a:bodyPr/>
        <a:lstStyle/>
        <a:p>
          <a:pPr rtl="0"/>
          <a:r>
            <a:rPr lang="en-US"/>
            <a:t>Use direct deposit, if possible</a:t>
          </a:r>
        </a:p>
      </dgm:t>
    </dgm:pt>
    <dgm:pt modelId="{5459CB41-50AD-4430-A9DB-129AFFEE838D}" type="parTrans" cxnId="{46AF8E16-8010-4AE7-90BE-399B8B943FC5}">
      <dgm:prSet/>
      <dgm:spPr/>
      <dgm:t>
        <a:bodyPr/>
        <a:lstStyle/>
        <a:p>
          <a:endParaRPr lang="en-US"/>
        </a:p>
      </dgm:t>
    </dgm:pt>
    <dgm:pt modelId="{E909A39D-AC5E-49DE-8C53-E83A2C01F10C}" type="sibTrans" cxnId="{46AF8E16-8010-4AE7-90BE-399B8B943FC5}">
      <dgm:prSet/>
      <dgm:spPr/>
      <dgm:t>
        <a:bodyPr/>
        <a:lstStyle/>
        <a:p>
          <a:endParaRPr lang="en-US"/>
        </a:p>
      </dgm:t>
    </dgm:pt>
    <dgm:pt modelId="{82B0D434-7E81-450E-8C38-6D37B83CCF4A}">
      <dgm:prSet/>
      <dgm:spPr/>
      <dgm:t>
        <a:bodyPr/>
        <a:lstStyle/>
        <a:p>
          <a:pPr rtl="0"/>
          <a:r>
            <a:rPr lang="en-US" dirty="0"/>
            <a:t>Start an emergency fund</a:t>
          </a:r>
        </a:p>
      </dgm:t>
    </dgm:pt>
    <dgm:pt modelId="{F71AD0C7-CCF1-4991-BC28-C6752277FF89}" type="parTrans" cxnId="{90926BD8-D993-4F4F-8D3E-EB2A2AF3A256}">
      <dgm:prSet/>
      <dgm:spPr/>
      <dgm:t>
        <a:bodyPr/>
        <a:lstStyle/>
        <a:p>
          <a:endParaRPr lang="en-US"/>
        </a:p>
      </dgm:t>
    </dgm:pt>
    <dgm:pt modelId="{E1D526B1-7CCB-436F-AE2F-52C1B7A23471}" type="sibTrans" cxnId="{90926BD8-D993-4F4F-8D3E-EB2A2AF3A256}">
      <dgm:prSet/>
      <dgm:spPr/>
      <dgm:t>
        <a:bodyPr/>
        <a:lstStyle/>
        <a:p>
          <a:endParaRPr lang="en-US"/>
        </a:p>
      </dgm:t>
    </dgm:pt>
    <dgm:pt modelId="{EE8ADD5E-EC38-4FD6-B065-30201927097E}">
      <dgm:prSet/>
      <dgm:spPr/>
      <dgm:t>
        <a:bodyPr/>
        <a:lstStyle/>
        <a:p>
          <a:pPr rtl="0"/>
          <a:r>
            <a:rPr lang="en-US"/>
            <a:t>Save 6 to 12 months of earnings</a:t>
          </a:r>
        </a:p>
      </dgm:t>
    </dgm:pt>
    <dgm:pt modelId="{6315D30E-9447-4F58-A377-AB77D64CE26E}" type="parTrans" cxnId="{4ECD5EC2-9C5B-4D34-96B6-867BE1236781}">
      <dgm:prSet/>
      <dgm:spPr/>
      <dgm:t>
        <a:bodyPr/>
        <a:lstStyle/>
        <a:p>
          <a:endParaRPr lang="en-US"/>
        </a:p>
      </dgm:t>
    </dgm:pt>
    <dgm:pt modelId="{3A8B70E9-6A18-4213-8AD9-37136D98911D}" type="sibTrans" cxnId="{4ECD5EC2-9C5B-4D34-96B6-867BE1236781}">
      <dgm:prSet/>
      <dgm:spPr/>
      <dgm:t>
        <a:bodyPr/>
        <a:lstStyle/>
        <a:p>
          <a:endParaRPr lang="en-US"/>
        </a:p>
      </dgm:t>
    </dgm:pt>
    <dgm:pt modelId="{6D902400-EB09-4DFA-9994-E34C13852F98}" type="pres">
      <dgm:prSet presAssocID="{96F36645-E859-4F65-B678-CA60AA5B2FC4}" presName="linear" presStyleCnt="0">
        <dgm:presLayoutVars>
          <dgm:animLvl val="lvl"/>
          <dgm:resizeHandles val="exact"/>
        </dgm:presLayoutVars>
      </dgm:prSet>
      <dgm:spPr/>
    </dgm:pt>
    <dgm:pt modelId="{7FB90A39-C7FA-4C28-9202-4D8E50228572}" type="pres">
      <dgm:prSet presAssocID="{29E35FB3-A642-40AA-955C-3FBCD816EFDC}" presName="parentText" presStyleLbl="node1" presStyleIdx="0" presStyleCnt="4">
        <dgm:presLayoutVars>
          <dgm:chMax val="0"/>
          <dgm:bulletEnabled val="1"/>
        </dgm:presLayoutVars>
      </dgm:prSet>
      <dgm:spPr/>
    </dgm:pt>
    <dgm:pt modelId="{E3243236-172E-4333-8151-AB72927889E6}" type="pres">
      <dgm:prSet presAssocID="{78E38580-BBAB-4033-A586-1C0EFC0D0B47}" presName="spacer" presStyleCnt="0"/>
      <dgm:spPr/>
    </dgm:pt>
    <dgm:pt modelId="{D45BEDF1-CD38-4A4A-B599-5043A9C91B53}" type="pres">
      <dgm:prSet presAssocID="{CB56EAFA-297A-4649-8C8A-53B602EFCB28}" presName="parentText" presStyleLbl="node1" presStyleIdx="1" presStyleCnt="4">
        <dgm:presLayoutVars>
          <dgm:chMax val="0"/>
          <dgm:bulletEnabled val="1"/>
        </dgm:presLayoutVars>
      </dgm:prSet>
      <dgm:spPr/>
    </dgm:pt>
    <dgm:pt modelId="{B0C2F3FF-1CC7-4A0A-BBED-769B953C51A6}" type="pres">
      <dgm:prSet presAssocID="{E909A39D-AC5E-49DE-8C53-E83A2C01F10C}" presName="spacer" presStyleCnt="0"/>
      <dgm:spPr/>
    </dgm:pt>
    <dgm:pt modelId="{DA1AE01A-AC3F-4A28-B734-6ADFFE2B72EE}" type="pres">
      <dgm:prSet presAssocID="{82B0D434-7E81-450E-8C38-6D37B83CCF4A}" presName="parentText" presStyleLbl="node1" presStyleIdx="2" presStyleCnt="4">
        <dgm:presLayoutVars>
          <dgm:chMax val="0"/>
          <dgm:bulletEnabled val="1"/>
        </dgm:presLayoutVars>
      </dgm:prSet>
      <dgm:spPr/>
    </dgm:pt>
    <dgm:pt modelId="{1B99B53E-E4BF-4C51-8E02-A243E2E297BF}" type="pres">
      <dgm:prSet presAssocID="{E1D526B1-7CCB-436F-AE2F-52C1B7A23471}" presName="spacer" presStyleCnt="0"/>
      <dgm:spPr/>
    </dgm:pt>
    <dgm:pt modelId="{721231E0-B327-494B-B666-2E1E766EB11A}" type="pres">
      <dgm:prSet presAssocID="{EE8ADD5E-EC38-4FD6-B065-30201927097E}" presName="parentText" presStyleLbl="node1" presStyleIdx="3" presStyleCnt="4">
        <dgm:presLayoutVars>
          <dgm:chMax val="0"/>
          <dgm:bulletEnabled val="1"/>
        </dgm:presLayoutVars>
      </dgm:prSet>
      <dgm:spPr/>
    </dgm:pt>
  </dgm:ptLst>
  <dgm:cxnLst>
    <dgm:cxn modelId="{46AF8E16-8010-4AE7-90BE-399B8B943FC5}" srcId="{96F36645-E859-4F65-B678-CA60AA5B2FC4}" destId="{CB56EAFA-297A-4649-8C8A-53B602EFCB28}" srcOrd="1" destOrd="0" parTransId="{5459CB41-50AD-4430-A9DB-129AFFEE838D}" sibTransId="{E909A39D-AC5E-49DE-8C53-E83A2C01F10C}"/>
    <dgm:cxn modelId="{AD7BC220-F175-4441-BEE3-E9288EAF6C94}" type="presOf" srcId="{CB56EAFA-297A-4649-8C8A-53B602EFCB28}" destId="{D45BEDF1-CD38-4A4A-B599-5043A9C91B53}" srcOrd="0" destOrd="0" presId="urn:microsoft.com/office/officeart/2005/8/layout/vList2"/>
    <dgm:cxn modelId="{B034B261-E31C-4FDA-9778-BE8E46391157}" type="presOf" srcId="{82B0D434-7E81-450E-8C38-6D37B83CCF4A}" destId="{DA1AE01A-AC3F-4A28-B734-6ADFFE2B72EE}" srcOrd="0" destOrd="0" presId="urn:microsoft.com/office/officeart/2005/8/layout/vList2"/>
    <dgm:cxn modelId="{027691B4-E75E-4CC8-901A-0D652A63E225}" type="presOf" srcId="{96F36645-E859-4F65-B678-CA60AA5B2FC4}" destId="{6D902400-EB09-4DFA-9994-E34C13852F98}" srcOrd="0" destOrd="0" presId="urn:microsoft.com/office/officeart/2005/8/layout/vList2"/>
    <dgm:cxn modelId="{4ECD5EC2-9C5B-4D34-96B6-867BE1236781}" srcId="{96F36645-E859-4F65-B678-CA60AA5B2FC4}" destId="{EE8ADD5E-EC38-4FD6-B065-30201927097E}" srcOrd="3" destOrd="0" parTransId="{6315D30E-9447-4F58-A377-AB77D64CE26E}" sibTransId="{3A8B70E9-6A18-4213-8AD9-37136D98911D}"/>
    <dgm:cxn modelId="{1A54D8D5-5852-47AF-8E24-997B9A88189A}" srcId="{96F36645-E859-4F65-B678-CA60AA5B2FC4}" destId="{29E35FB3-A642-40AA-955C-3FBCD816EFDC}" srcOrd="0" destOrd="0" parTransId="{35478DD0-7BC9-4BE7-AB0D-FCBAD3CC6EF9}" sibTransId="{78E38580-BBAB-4033-A586-1C0EFC0D0B47}"/>
    <dgm:cxn modelId="{90926BD8-D993-4F4F-8D3E-EB2A2AF3A256}" srcId="{96F36645-E859-4F65-B678-CA60AA5B2FC4}" destId="{82B0D434-7E81-450E-8C38-6D37B83CCF4A}" srcOrd="2" destOrd="0" parTransId="{F71AD0C7-CCF1-4991-BC28-C6752277FF89}" sibTransId="{E1D526B1-7CCB-436F-AE2F-52C1B7A23471}"/>
    <dgm:cxn modelId="{273D76DA-D78A-4D22-A7FE-77C44DAA8DA8}" type="presOf" srcId="{EE8ADD5E-EC38-4FD6-B065-30201927097E}" destId="{721231E0-B327-494B-B666-2E1E766EB11A}" srcOrd="0" destOrd="0" presId="urn:microsoft.com/office/officeart/2005/8/layout/vList2"/>
    <dgm:cxn modelId="{E00565DF-D544-435C-BC55-D3AF687AD3E5}" type="presOf" srcId="{29E35FB3-A642-40AA-955C-3FBCD816EFDC}" destId="{7FB90A39-C7FA-4C28-9202-4D8E50228572}" srcOrd="0" destOrd="0" presId="urn:microsoft.com/office/officeart/2005/8/layout/vList2"/>
    <dgm:cxn modelId="{9A2C9243-2223-47A0-A11E-F5B62DAC41C8}" type="presParOf" srcId="{6D902400-EB09-4DFA-9994-E34C13852F98}" destId="{7FB90A39-C7FA-4C28-9202-4D8E50228572}" srcOrd="0" destOrd="0" presId="urn:microsoft.com/office/officeart/2005/8/layout/vList2"/>
    <dgm:cxn modelId="{A6746F52-FB5C-46A1-8991-04C66BFFA3C7}" type="presParOf" srcId="{6D902400-EB09-4DFA-9994-E34C13852F98}" destId="{E3243236-172E-4333-8151-AB72927889E6}" srcOrd="1" destOrd="0" presId="urn:microsoft.com/office/officeart/2005/8/layout/vList2"/>
    <dgm:cxn modelId="{E537D5B6-FA5E-4163-8081-CF8C5ACCAFD9}" type="presParOf" srcId="{6D902400-EB09-4DFA-9994-E34C13852F98}" destId="{D45BEDF1-CD38-4A4A-B599-5043A9C91B53}" srcOrd="2" destOrd="0" presId="urn:microsoft.com/office/officeart/2005/8/layout/vList2"/>
    <dgm:cxn modelId="{55AA4879-EC56-4664-AA1E-4063EC139012}" type="presParOf" srcId="{6D902400-EB09-4DFA-9994-E34C13852F98}" destId="{B0C2F3FF-1CC7-4A0A-BBED-769B953C51A6}" srcOrd="3" destOrd="0" presId="urn:microsoft.com/office/officeart/2005/8/layout/vList2"/>
    <dgm:cxn modelId="{FDE09173-081F-4617-A008-25363A4C8C88}" type="presParOf" srcId="{6D902400-EB09-4DFA-9994-E34C13852F98}" destId="{DA1AE01A-AC3F-4A28-B734-6ADFFE2B72EE}" srcOrd="4" destOrd="0" presId="urn:microsoft.com/office/officeart/2005/8/layout/vList2"/>
    <dgm:cxn modelId="{15E2766E-0090-4489-B7DC-57703F000A4E}" type="presParOf" srcId="{6D902400-EB09-4DFA-9994-E34C13852F98}" destId="{1B99B53E-E4BF-4C51-8E02-A243E2E297BF}" srcOrd="5" destOrd="0" presId="urn:microsoft.com/office/officeart/2005/8/layout/vList2"/>
    <dgm:cxn modelId="{D68849CA-7917-457E-BD2D-88EAEB6D3752}" type="presParOf" srcId="{6D902400-EB09-4DFA-9994-E34C13852F98}" destId="{721231E0-B327-494B-B666-2E1E766EB11A}"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2AAB37-D888-4013-B29B-C3DEF658ACCB}" type="doc">
      <dgm:prSet loTypeId="urn:microsoft.com/office/officeart/2005/8/layout/hList1" loCatId="list" qsTypeId="urn:microsoft.com/office/officeart/2005/8/quickstyle/simple5" qsCatId="simple" csTypeId="urn:microsoft.com/office/officeart/2005/8/colors/accent1_2" csCatId="accent1" phldr="1"/>
      <dgm:spPr/>
      <dgm:t>
        <a:bodyPr/>
        <a:lstStyle/>
        <a:p>
          <a:endParaRPr lang="en-US"/>
        </a:p>
      </dgm:t>
    </dgm:pt>
    <dgm:pt modelId="{B34FC5A4-046C-409F-9D7B-C2891E844970}">
      <dgm:prSet phldrT="[Text]" custT="1"/>
      <dgm:spPr/>
      <dgm:t>
        <a:bodyPr/>
        <a:lstStyle/>
        <a:p>
          <a:r>
            <a:rPr lang="en-US" sz="2400" dirty="0"/>
            <a:t>The MPN:</a:t>
          </a:r>
        </a:p>
      </dgm:t>
    </dgm:pt>
    <dgm:pt modelId="{8F3BE103-91CF-4A77-9642-674BC202AD08}" type="parTrans" cxnId="{016DC0F2-806B-424F-B164-1BBBE46587CB}">
      <dgm:prSet/>
      <dgm:spPr/>
      <dgm:t>
        <a:bodyPr/>
        <a:lstStyle/>
        <a:p>
          <a:endParaRPr lang="en-US"/>
        </a:p>
      </dgm:t>
    </dgm:pt>
    <dgm:pt modelId="{8946A043-780C-442B-9063-19D6B93CC60A}" type="sibTrans" cxnId="{016DC0F2-806B-424F-B164-1BBBE46587CB}">
      <dgm:prSet/>
      <dgm:spPr/>
      <dgm:t>
        <a:bodyPr/>
        <a:lstStyle/>
        <a:p>
          <a:endParaRPr lang="en-US"/>
        </a:p>
      </dgm:t>
    </dgm:pt>
    <dgm:pt modelId="{DE533856-BE2F-48F4-BA1D-A73ECF816C9A}">
      <dgm:prSet/>
      <dgm:spPr/>
      <dgm:t>
        <a:bodyPr/>
        <a:lstStyle/>
        <a:p>
          <a:r>
            <a:rPr lang="en-US" dirty="0"/>
            <a:t>Is a binding legal agreement to indicate your commitment to repay your student loan(s)</a:t>
          </a:r>
        </a:p>
      </dgm:t>
    </dgm:pt>
    <dgm:pt modelId="{4C3DA6F9-0EB9-47B3-B1E0-88BB01B18ED3}" type="parTrans" cxnId="{C023F769-4BC1-474F-B10A-ABD6EF1EAFA3}">
      <dgm:prSet/>
      <dgm:spPr/>
      <dgm:t>
        <a:bodyPr/>
        <a:lstStyle/>
        <a:p>
          <a:endParaRPr lang="en-US"/>
        </a:p>
      </dgm:t>
    </dgm:pt>
    <dgm:pt modelId="{74E03F9F-E299-467C-8341-363A23240FD2}" type="sibTrans" cxnId="{C023F769-4BC1-474F-B10A-ABD6EF1EAFA3}">
      <dgm:prSet/>
      <dgm:spPr/>
      <dgm:t>
        <a:bodyPr/>
        <a:lstStyle/>
        <a:p>
          <a:endParaRPr lang="en-US"/>
        </a:p>
      </dgm:t>
    </dgm:pt>
    <dgm:pt modelId="{29C4C6FF-E615-4850-BD4C-46A67A68B666}">
      <dgm:prSet/>
      <dgm:spPr/>
      <dgm:t>
        <a:bodyPr/>
        <a:lstStyle/>
        <a:p>
          <a:r>
            <a:rPr lang="en-US" dirty="0"/>
            <a:t>May be used for multiple loans up to 10 years (depending on your school)</a:t>
          </a:r>
        </a:p>
      </dgm:t>
    </dgm:pt>
    <dgm:pt modelId="{8A5D4ED0-B1A7-4A0C-992F-182662ABC902}" type="parTrans" cxnId="{8C67FFDB-783A-4884-9116-660CD841784F}">
      <dgm:prSet/>
      <dgm:spPr/>
      <dgm:t>
        <a:bodyPr/>
        <a:lstStyle/>
        <a:p>
          <a:endParaRPr lang="en-US"/>
        </a:p>
      </dgm:t>
    </dgm:pt>
    <dgm:pt modelId="{E948EFAA-10B2-43BB-8451-F2993C5EA9A1}" type="sibTrans" cxnId="{8C67FFDB-783A-4884-9116-660CD841784F}">
      <dgm:prSet/>
      <dgm:spPr/>
      <dgm:t>
        <a:bodyPr/>
        <a:lstStyle/>
        <a:p>
          <a:endParaRPr lang="en-US"/>
        </a:p>
      </dgm:t>
    </dgm:pt>
    <dgm:pt modelId="{65414C1C-360B-4F02-801F-7EEFAF791DBC}">
      <dgm:prSet/>
      <dgm:spPr/>
      <dgm:t>
        <a:bodyPr/>
        <a:lstStyle/>
        <a:p>
          <a:r>
            <a:rPr lang="en-US" dirty="0"/>
            <a:t>Makes the borrowing process easier for borrowers and schools</a:t>
          </a:r>
        </a:p>
      </dgm:t>
    </dgm:pt>
    <dgm:pt modelId="{16678B0E-14C7-4572-9B10-F3D56AE783BC}" type="parTrans" cxnId="{CE0966BE-1269-4BD4-8183-D6B282E6CCBE}">
      <dgm:prSet/>
      <dgm:spPr/>
      <dgm:t>
        <a:bodyPr/>
        <a:lstStyle/>
        <a:p>
          <a:endParaRPr lang="en-US"/>
        </a:p>
      </dgm:t>
    </dgm:pt>
    <dgm:pt modelId="{D4AB6A27-C86F-48F0-A6A6-74EE2103D535}" type="sibTrans" cxnId="{CE0966BE-1269-4BD4-8183-D6B282E6CCBE}">
      <dgm:prSet/>
      <dgm:spPr/>
      <dgm:t>
        <a:bodyPr/>
        <a:lstStyle/>
        <a:p>
          <a:endParaRPr lang="en-US"/>
        </a:p>
      </dgm:t>
    </dgm:pt>
    <dgm:pt modelId="{86EAB30C-8843-4B41-A4F9-94F91694FE6D}">
      <dgm:prSet/>
      <dgm:spPr/>
      <dgm:t>
        <a:bodyPr/>
        <a:lstStyle/>
        <a:p>
          <a:r>
            <a:rPr lang="en-US" dirty="0"/>
            <a:t>MPN may be revoked</a:t>
          </a:r>
        </a:p>
      </dgm:t>
    </dgm:pt>
    <dgm:pt modelId="{CDFC58C8-CB73-4CB6-B9A3-BA6D29871DCE}" type="parTrans" cxnId="{DE6434AB-07EF-4212-895F-92265BB437E4}">
      <dgm:prSet/>
      <dgm:spPr/>
      <dgm:t>
        <a:bodyPr/>
        <a:lstStyle/>
        <a:p>
          <a:endParaRPr lang="en-US"/>
        </a:p>
      </dgm:t>
    </dgm:pt>
    <dgm:pt modelId="{B6CC8576-3FD9-4BC3-9FCC-E97C4FF44291}" type="sibTrans" cxnId="{DE6434AB-07EF-4212-895F-92265BB437E4}">
      <dgm:prSet/>
      <dgm:spPr/>
      <dgm:t>
        <a:bodyPr/>
        <a:lstStyle/>
        <a:p>
          <a:endParaRPr lang="en-US"/>
        </a:p>
      </dgm:t>
    </dgm:pt>
    <dgm:pt modelId="{A0171E2E-44B2-41C4-A8FA-7183A1D9BD9D}">
      <dgm:prSet/>
      <dgm:spPr/>
      <dgm:t>
        <a:bodyPr/>
        <a:lstStyle/>
        <a:p>
          <a:r>
            <a:rPr lang="en-US" dirty="0"/>
            <a:t>Contains your Rights and Responsibilities</a:t>
          </a:r>
        </a:p>
      </dgm:t>
    </dgm:pt>
    <dgm:pt modelId="{CDD6BE96-0E30-4792-B076-EA4DB2773B8A}" type="parTrans" cxnId="{80759407-E2F7-4153-8C0C-40EE09AF02D3}">
      <dgm:prSet/>
      <dgm:spPr/>
      <dgm:t>
        <a:bodyPr/>
        <a:lstStyle/>
        <a:p>
          <a:endParaRPr lang="en-US"/>
        </a:p>
      </dgm:t>
    </dgm:pt>
    <dgm:pt modelId="{6586DB9D-9EB9-463D-9355-719E1F148C91}" type="sibTrans" cxnId="{80759407-E2F7-4153-8C0C-40EE09AF02D3}">
      <dgm:prSet/>
      <dgm:spPr/>
      <dgm:t>
        <a:bodyPr/>
        <a:lstStyle/>
        <a:p>
          <a:endParaRPr lang="en-US"/>
        </a:p>
      </dgm:t>
    </dgm:pt>
    <dgm:pt modelId="{E9CAF8A4-37F4-4BD6-9D39-3F857F8E25A4}" type="pres">
      <dgm:prSet presAssocID="{E92AAB37-D888-4013-B29B-C3DEF658ACCB}" presName="Name0" presStyleCnt="0">
        <dgm:presLayoutVars>
          <dgm:dir/>
          <dgm:animLvl val="lvl"/>
          <dgm:resizeHandles val="exact"/>
        </dgm:presLayoutVars>
      </dgm:prSet>
      <dgm:spPr/>
    </dgm:pt>
    <dgm:pt modelId="{3CFC05A6-9FDF-4DEB-A691-9EF516FD4363}" type="pres">
      <dgm:prSet presAssocID="{B34FC5A4-046C-409F-9D7B-C2891E844970}" presName="composite" presStyleCnt="0"/>
      <dgm:spPr/>
    </dgm:pt>
    <dgm:pt modelId="{BCA5A9B3-F25F-47AC-B6FE-4FB18CA4E09D}" type="pres">
      <dgm:prSet presAssocID="{B34FC5A4-046C-409F-9D7B-C2891E844970}" presName="parTx" presStyleLbl="alignNode1" presStyleIdx="0" presStyleCnt="1" custScaleY="114580" custLinFactNeighborY="-20233">
        <dgm:presLayoutVars>
          <dgm:chMax val="0"/>
          <dgm:chPref val="0"/>
          <dgm:bulletEnabled val="1"/>
        </dgm:presLayoutVars>
      </dgm:prSet>
      <dgm:spPr/>
    </dgm:pt>
    <dgm:pt modelId="{EA31E1AA-591D-45B7-8C7C-7B1595B7EE46}" type="pres">
      <dgm:prSet presAssocID="{B34FC5A4-046C-409F-9D7B-C2891E844970}" presName="desTx" presStyleLbl="alignAccFollowNode1" presStyleIdx="0" presStyleCnt="1" custLinFactNeighborY="1083">
        <dgm:presLayoutVars>
          <dgm:bulletEnabled val="1"/>
        </dgm:presLayoutVars>
      </dgm:prSet>
      <dgm:spPr/>
    </dgm:pt>
  </dgm:ptLst>
  <dgm:cxnLst>
    <dgm:cxn modelId="{80759407-E2F7-4153-8C0C-40EE09AF02D3}" srcId="{B34FC5A4-046C-409F-9D7B-C2891E844970}" destId="{A0171E2E-44B2-41C4-A8FA-7183A1D9BD9D}" srcOrd="1" destOrd="0" parTransId="{CDD6BE96-0E30-4792-B076-EA4DB2773B8A}" sibTransId="{6586DB9D-9EB9-463D-9355-719E1F148C91}"/>
    <dgm:cxn modelId="{8B6BD211-F457-4296-A144-F3B1D0C0EB6D}" type="presOf" srcId="{65414C1C-360B-4F02-801F-7EEFAF791DBC}" destId="{EA31E1AA-591D-45B7-8C7C-7B1595B7EE46}" srcOrd="0" destOrd="3" presId="urn:microsoft.com/office/officeart/2005/8/layout/hList1"/>
    <dgm:cxn modelId="{87DCFF27-8740-45DD-9E66-962D3C522365}" type="presOf" srcId="{DE533856-BE2F-48F4-BA1D-A73ECF816C9A}" destId="{EA31E1AA-591D-45B7-8C7C-7B1595B7EE46}" srcOrd="0" destOrd="0" presId="urn:microsoft.com/office/officeart/2005/8/layout/hList1"/>
    <dgm:cxn modelId="{BB3F442B-EB23-471D-BAAB-F19C6680214C}" type="presOf" srcId="{A0171E2E-44B2-41C4-A8FA-7183A1D9BD9D}" destId="{EA31E1AA-591D-45B7-8C7C-7B1595B7EE46}" srcOrd="0" destOrd="1" presId="urn:microsoft.com/office/officeart/2005/8/layout/hList1"/>
    <dgm:cxn modelId="{A2512D45-9557-4227-87B9-192A85185481}" type="presOf" srcId="{E92AAB37-D888-4013-B29B-C3DEF658ACCB}" destId="{E9CAF8A4-37F4-4BD6-9D39-3F857F8E25A4}" srcOrd="0" destOrd="0" presId="urn:microsoft.com/office/officeart/2005/8/layout/hList1"/>
    <dgm:cxn modelId="{C023F769-4BC1-474F-B10A-ABD6EF1EAFA3}" srcId="{B34FC5A4-046C-409F-9D7B-C2891E844970}" destId="{DE533856-BE2F-48F4-BA1D-A73ECF816C9A}" srcOrd="0" destOrd="0" parTransId="{4C3DA6F9-0EB9-47B3-B1E0-88BB01B18ED3}" sibTransId="{74E03F9F-E299-467C-8341-363A23240FD2}"/>
    <dgm:cxn modelId="{2CA43679-8622-4AEB-B760-A4C8314D11AF}" type="presOf" srcId="{B34FC5A4-046C-409F-9D7B-C2891E844970}" destId="{BCA5A9B3-F25F-47AC-B6FE-4FB18CA4E09D}" srcOrd="0" destOrd="0" presId="urn:microsoft.com/office/officeart/2005/8/layout/hList1"/>
    <dgm:cxn modelId="{6F7FA898-0BDB-4F82-92C5-418671381139}" type="presOf" srcId="{29C4C6FF-E615-4850-BD4C-46A67A68B666}" destId="{EA31E1AA-591D-45B7-8C7C-7B1595B7EE46}" srcOrd="0" destOrd="2" presId="urn:microsoft.com/office/officeart/2005/8/layout/hList1"/>
    <dgm:cxn modelId="{DE6434AB-07EF-4212-895F-92265BB437E4}" srcId="{B34FC5A4-046C-409F-9D7B-C2891E844970}" destId="{86EAB30C-8843-4B41-A4F9-94F91694FE6D}" srcOrd="4" destOrd="0" parTransId="{CDFC58C8-CB73-4CB6-B9A3-BA6D29871DCE}" sibTransId="{B6CC8576-3FD9-4BC3-9FCC-E97C4FF44291}"/>
    <dgm:cxn modelId="{CE0966BE-1269-4BD4-8183-D6B282E6CCBE}" srcId="{B34FC5A4-046C-409F-9D7B-C2891E844970}" destId="{65414C1C-360B-4F02-801F-7EEFAF791DBC}" srcOrd="3" destOrd="0" parTransId="{16678B0E-14C7-4572-9B10-F3D56AE783BC}" sibTransId="{D4AB6A27-C86F-48F0-A6A6-74EE2103D535}"/>
    <dgm:cxn modelId="{8C67FFDB-783A-4884-9116-660CD841784F}" srcId="{B34FC5A4-046C-409F-9D7B-C2891E844970}" destId="{29C4C6FF-E615-4850-BD4C-46A67A68B666}" srcOrd="2" destOrd="0" parTransId="{8A5D4ED0-B1A7-4A0C-992F-182662ABC902}" sibTransId="{E948EFAA-10B2-43BB-8451-F2993C5EA9A1}"/>
    <dgm:cxn modelId="{016DC0F2-806B-424F-B164-1BBBE46587CB}" srcId="{E92AAB37-D888-4013-B29B-C3DEF658ACCB}" destId="{B34FC5A4-046C-409F-9D7B-C2891E844970}" srcOrd="0" destOrd="0" parTransId="{8F3BE103-91CF-4A77-9642-674BC202AD08}" sibTransId="{8946A043-780C-442B-9063-19D6B93CC60A}"/>
    <dgm:cxn modelId="{B44304F7-FFEC-49EF-9C07-F3B5B21EA9F3}" type="presOf" srcId="{86EAB30C-8843-4B41-A4F9-94F91694FE6D}" destId="{EA31E1AA-591D-45B7-8C7C-7B1595B7EE46}" srcOrd="0" destOrd="4" presId="urn:microsoft.com/office/officeart/2005/8/layout/hList1"/>
    <dgm:cxn modelId="{8D01A911-7EF6-45E2-A739-FA1670984BB4}" type="presParOf" srcId="{E9CAF8A4-37F4-4BD6-9D39-3F857F8E25A4}" destId="{3CFC05A6-9FDF-4DEB-A691-9EF516FD4363}" srcOrd="0" destOrd="0" presId="urn:microsoft.com/office/officeart/2005/8/layout/hList1"/>
    <dgm:cxn modelId="{EF2DAABB-1943-4EA6-96E2-541E6D976F09}" type="presParOf" srcId="{3CFC05A6-9FDF-4DEB-A691-9EF516FD4363}" destId="{BCA5A9B3-F25F-47AC-B6FE-4FB18CA4E09D}" srcOrd="0" destOrd="0" presId="urn:microsoft.com/office/officeart/2005/8/layout/hList1"/>
    <dgm:cxn modelId="{FFBED32F-9723-46B8-BCCA-73453161CE39}" type="presParOf" srcId="{3CFC05A6-9FDF-4DEB-A691-9EF516FD4363}" destId="{EA31E1AA-591D-45B7-8C7C-7B1595B7EE4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EC2002C1-FD01-4746-A23B-5007A7D3EBF2}"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7014F5F4-5EA7-4407-98B0-A221115ECD44}">
      <dgm:prSet/>
      <dgm:spPr/>
      <dgm:t>
        <a:bodyPr/>
        <a:lstStyle/>
        <a:p>
          <a:pPr rtl="0"/>
          <a:r>
            <a:rPr lang="en-US" dirty="0"/>
            <a:t>Private loans are credit based and may require a co-signer</a:t>
          </a:r>
        </a:p>
      </dgm:t>
    </dgm:pt>
    <dgm:pt modelId="{68005372-5AD1-4F89-BEDE-97F609264D3D}" type="parTrans" cxnId="{2600FDAB-1636-42D1-B358-D0B8A09A1764}">
      <dgm:prSet/>
      <dgm:spPr/>
      <dgm:t>
        <a:bodyPr/>
        <a:lstStyle/>
        <a:p>
          <a:endParaRPr lang="en-US"/>
        </a:p>
      </dgm:t>
    </dgm:pt>
    <dgm:pt modelId="{A639B996-DB3A-44AB-A3B6-510FFF772066}" type="sibTrans" cxnId="{2600FDAB-1636-42D1-B358-D0B8A09A1764}">
      <dgm:prSet/>
      <dgm:spPr/>
      <dgm:t>
        <a:bodyPr/>
        <a:lstStyle/>
        <a:p>
          <a:endParaRPr lang="en-US"/>
        </a:p>
      </dgm:t>
    </dgm:pt>
    <dgm:pt modelId="{AE571BBC-5568-4371-8946-454192C1DEE1}">
      <dgm:prSet/>
      <dgm:spPr/>
      <dgm:t>
        <a:bodyPr/>
        <a:lstStyle/>
        <a:p>
          <a:pPr rtl="0"/>
          <a:r>
            <a:rPr lang="en-US" dirty="0"/>
            <a:t>The interest rate is often based on your credit rating </a:t>
          </a:r>
        </a:p>
      </dgm:t>
    </dgm:pt>
    <dgm:pt modelId="{0137F1A9-3EA4-4A82-AF61-7B52B6E30EBB}" type="parTrans" cxnId="{C649F53B-B30E-446A-A5AA-144F69C650AB}">
      <dgm:prSet/>
      <dgm:spPr/>
      <dgm:t>
        <a:bodyPr/>
        <a:lstStyle/>
        <a:p>
          <a:endParaRPr lang="en-US"/>
        </a:p>
      </dgm:t>
    </dgm:pt>
    <dgm:pt modelId="{C05BBAE1-BA24-4D72-AE48-2768FE529263}" type="sibTrans" cxnId="{C649F53B-B30E-446A-A5AA-144F69C650AB}">
      <dgm:prSet/>
      <dgm:spPr/>
      <dgm:t>
        <a:bodyPr/>
        <a:lstStyle/>
        <a:p>
          <a:endParaRPr lang="en-US"/>
        </a:p>
      </dgm:t>
    </dgm:pt>
    <dgm:pt modelId="{F423F352-30FB-48E1-8DCF-160A0BDEDB4F}">
      <dgm:prSet/>
      <dgm:spPr/>
      <dgm:t>
        <a:bodyPr/>
        <a:lstStyle/>
        <a:p>
          <a:pPr rtl="0"/>
          <a:r>
            <a:rPr lang="en-US"/>
            <a:t>Fees vary among programs</a:t>
          </a:r>
        </a:p>
      </dgm:t>
    </dgm:pt>
    <dgm:pt modelId="{81F37D16-9C8B-421B-9A31-D14EF3961A20}" type="parTrans" cxnId="{F66736E6-7156-42E6-9ED8-E723D69E158D}">
      <dgm:prSet/>
      <dgm:spPr/>
      <dgm:t>
        <a:bodyPr/>
        <a:lstStyle/>
        <a:p>
          <a:endParaRPr lang="en-US"/>
        </a:p>
      </dgm:t>
    </dgm:pt>
    <dgm:pt modelId="{5FADACD9-7909-4BD5-AFDE-515D0A5EAB0E}" type="sibTrans" cxnId="{F66736E6-7156-42E6-9ED8-E723D69E158D}">
      <dgm:prSet/>
      <dgm:spPr/>
      <dgm:t>
        <a:bodyPr/>
        <a:lstStyle/>
        <a:p>
          <a:endParaRPr lang="en-US"/>
        </a:p>
      </dgm:t>
    </dgm:pt>
    <dgm:pt modelId="{6431B595-F1C9-4413-B04B-1B30566DD295}">
      <dgm:prSet/>
      <dgm:spPr/>
      <dgm:t>
        <a:bodyPr/>
        <a:lstStyle/>
        <a:p>
          <a:pPr rtl="0"/>
          <a:r>
            <a:rPr lang="en-US" dirty="0"/>
            <a:t>There is no federal interest subsidy</a:t>
          </a:r>
        </a:p>
      </dgm:t>
    </dgm:pt>
    <dgm:pt modelId="{47F4F9D2-2D63-426A-AB4D-598FCFDEE2A9}" type="parTrans" cxnId="{64BF6192-70C2-4B97-8796-DDD54495B32F}">
      <dgm:prSet/>
      <dgm:spPr/>
      <dgm:t>
        <a:bodyPr/>
        <a:lstStyle/>
        <a:p>
          <a:endParaRPr lang="en-US"/>
        </a:p>
      </dgm:t>
    </dgm:pt>
    <dgm:pt modelId="{477BA2D5-A1A6-4A85-8209-F88DBECA94ED}" type="sibTrans" cxnId="{64BF6192-70C2-4B97-8796-DDD54495B32F}">
      <dgm:prSet/>
      <dgm:spPr/>
      <dgm:t>
        <a:bodyPr/>
        <a:lstStyle/>
        <a:p>
          <a:endParaRPr lang="en-US"/>
        </a:p>
      </dgm:t>
    </dgm:pt>
    <dgm:pt modelId="{BB72B47A-B06D-4AED-931D-F3E73546A20B}">
      <dgm:prSet/>
      <dgm:spPr/>
      <dgm:t>
        <a:bodyPr/>
        <a:lstStyle/>
        <a:p>
          <a:pPr rtl="0"/>
          <a:r>
            <a:rPr lang="en-US"/>
            <a:t>Not all private loan programs have a grace period</a:t>
          </a:r>
        </a:p>
      </dgm:t>
    </dgm:pt>
    <dgm:pt modelId="{CF382195-56F6-4E0F-BC66-F26C8638274E}" type="parTrans" cxnId="{0F616951-A9BC-4A02-90A5-FD4C582EEF3E}">
      <dgm:prSet/>
      <dgm:spPr/>
      <dgm:t>
        <a:bodyPr/>
        <a:lstStyle/>
        <a:p>
          <a:endParaRPr lang="en-US"/>
        </a:p>
      </dgm:t>
    </dgm:pt>
    <dgm:pt modelId="{B204450C-1DB8-4B5B-B52D-D5C3DB768532}" type="sibTrans" cxnId="{0F616951-A9BC-4A02-90A5-FD4C582EEF3E}">
      <dgm:prSet/>
      <dgm:spPr/>
      <dgm:t>
        <a:bodyPr/>
        <a:lstStyle/>
        <a:p>
          <a:endParaRPr lang="en-US"/>
        </a:p>
      </dgm:t>
    </dgm:pt>
    <dgm:pt modelId="{4A27A155-3D94-444D-ADD5-ABF0ED32A4CF}" type="pres">
      <dgm:prSet presAssocID="{EC2002C1-FD01-4746-A23B-5007A7D3EBF2}" presName="linear" presStyleCnt="0">
        <dgm:presLayoutVars>
          <dgm:animLvl val="lvl"/>
          <dgm:resizeHandles val="exact"/>
        </dgm:presLayoutVars>
      </dgm:prSet>
      <dgm:spPr/>
    </dgm:pt>
    <dgm:pt modelId="{773B4E6A-1930-4BA9-9C54-60BFA76A4A96}" type="pres">
      <dgm:prSet presAssocID="{7014F5F4-5EA7-4407-98B0-A221115ECD44}" presName="parentText" presStyleLbl="node1" presStyleIdx="0" presStyleCnt="5">
        <dgm:presLayoutVars>
          <dgm:chMax val="0"/>
          <dgm:bulletEnabled val="1"/>
        </dgm:presLayoutVars>
      </dgm:prSet>
      <dgm:spPr/>
    </dgm:pt>
    <dgm:pt modelId="{0F71ADAE-8870-40F1-94C0-FE8DF7B4FD65}" type="pres">
      <dgm:prSet presAssocID="{A639B996-DB3A-44AB-A3B6-510FFF772066}" presName="spacer" presStyleCnt="0"/>
      <dgm:spPr/>
    </dgm:pt>
    <dgm:pt modelId="{DC501010-059C-40A7-BE0E-B09D24D8CB95}" type="pres">
      <dgm:prSet presAssocID="{AE571BBC-5568-4371-8946-454192C1DEE1}" presName="parentText" presStyleLbl="node1" presStyleIdx="1" presStyleCnt="5">
        <dgm:presLayoutVars>
          <dgm:chMax val="0"/>
          <dgm:bulletEnabled val="1"/>
        </dgm:presLayoutVars>
      </dgm:prSet>
      <dgm:spPr/>
    </dgm:pt>
    <dgm:pt modelId="{B201A5A7-D425-4A37-AF71-95EEF9748ACE}" type="pres">
      <dgm:prSet presAssocID="{C05BBAE1-BA24-4D72-AE48-2768FE529263}" presName="spacer" presStyleCnt="0"/>
      <dgm:spPr/>
    </dgm:pt>
    <dgm:pt modelId="{E8041CAF-A6A1-4673-93FD-1F03C04C6173}" type="pres">
      <dgm:prSet presAssocID="{F423F352-30FB-48E1-8DCF-160A0BDEDB4F}" presName="parentText" presStyleLbl="node1" presStyleIdx="2" presStyleCnt="5">
        <dgm:presLayoutVars>
          <dgm:chMax val="0"/>
          <dgm:bulletEnabled val="1"/>
        </dgm:presLayoutVars>
      </dgm:prSet>
      <dgm:spPr/>
    </dgm:pt>
    <dgm:pt modelId="{5576E0CE-F8DD-48E4-84F6-E206C43EFEFF}" type="pres">
      <dgm:prSet presAssocID="{5FADACD9-7909-4BD5-AFDE-515D0A5EAB0E}" presName="spacer" presStyleCnt="0"/>
      <dgm:spPr/>
    </dgm:pt>
    <dgm:pt modelId="{C67257FF-D119-4AB7-B51B-8AB6AC497F6D}" type="pres">
      <dgm:prSet presAssocID="{6431B595-F1C9-4413-B04B-1B30566DD295}" presName="parentText" presStyleLbl="node1" presStyleIdx="3" presStyleCnt="5">
        <dgm:presLayoutVars>
          <dgm:chMax val="0"/>
          <dgm:bulletEnabled val="1"/>
        </dgm:presLayoutVars>
      </dgm:prSet>
      <dgm:spPr/>
    </dgm:pt>
    <dgm:pt modelId="{FA1A4BC2-59EC-401E-BB3E-0EB896E471A8}" type="pres">
      <dgm:prSet presAssocID="{477BA2D5-A1A6-4A85-8209-F88DBECA94ED}" presName="spacer" presStyleCnt="0"/>
      <dgm:spPr/>
    </dgm:pt>
    <dgm:pt modelId="{A6E003A5-370B-4338-ADE0-AD3F7F2E68B2}" type="pres">
      <dgm:prSet presAssocID="{BB72B47A-B06D-4AED-931D-F3E73546A20B}" presName="parentText" presStyleLbl="node1" presStyleIdx="4" presStyleCnt="5">
        <dgm:presLayoutVars>
          <dgm:chMax val="0"/>
          <dgm:bulletEnabled val="1"/>
        </dgm:presLayoutVars>
      </dgm:prSet>
      <dgm:spPr/>
    </dgm:pt>
  </dgm:ptLst>
  <dgm:cxnLst>
    <dgm:cxn modelId="{96060928-9A84-4920-BB8F-7FCB7781E237}" type="presOf" srcId="{6431B595-F1C9-4413-B04B-1B30566DD295}" destId="{C67257FF-D119-4AB7-B51B-8AB6AC497F6D}" srcOrd="0" destOrd="0" presId="urn:microsoft.com/office/officeart/2005/8/layout/vList2"/>
    <dgm:cxn modelId="{E7C7BE29-4A6F-49B8-A246-7AC30806EB0F}" type="presOf" srcId="{F423F352-30FB-48E1-8DCF-160A0BDEDB4F}" destId="{E8041CAF-A6A1-4673-93FD-1F03C04C6173}" srcOrd="0" destOrd="0" presId="urn:microsoft.com/office/officeart/2005/8/layout/vList2"/>
    <dgm:cxn modelId="{F40D1031-32C4-4EC7-916A-155BA91CE274}" type="presOf" srcId="{7014F5F4-5EA7-4407-98B0-A221115ECD44}" destId="{773B4E6A-1930-4BA9-9C54-60BFA76A4A96}" srcOrd="0" destOrd="0" presId="urn:microsoft.com/office/officeart/2005/8/layout/vList2"/>
    <dgm:cxn modelId="{C649F53B-B30E-446A-A5AA-144F69C650AB}" srcId="{EC2002C1-FD01-4746-A23B-5007A7D3EBF2}" destId="{AE571BBC-5568-4371-8946-454192C1DEE1}" srcOrd="1" destOrd="0" parTransId="{0137F1A9-3EA4-4A82-AF61-7B52B6E30EBB}" sibTransId="{C05BBAE1-BA24-4D72-AE48-2768FE529263}"/>
    <dgm:cxn modelId="{BFB48760-80C8-4B2E-91E4-FD303CD9E152}" type="presOf" srcId="{EC2002C1-FD01-4746-A23B-5007A7D3EBF2}" destId="{4A27A155-3D94-444D-ADD5-ABF0ED32A4CF}" srcOrd="0" destOrd="0" presId="urn:microsoft.com/office/officeart/2005/8/layout/vList2"/>
    <dgm:cxn modelId="{0F616951-A9BC-4A02-90A5-FD4C582EEF3E}" srcId="{EC2002C1-FD01-4746-A23B-5007A7D3EBF2}" destId="{BB72B47A-B06D-4AED-931D-F3E73546A20B}" srcOrd="4" destOrd="0" parTransId="{CF382195-56F6-4E0F-BC66-F26C8638274E}" sibTransId="{B204450C-1DB8-4B5B-B52D-D5C3DB768532}"/>
    <dgm:cxn modelId="{64BF6192-70C2-4B97-8796-DDD54495B32F}" srcId="{EC2002C1-FD01-4746-A23B-5007A7D3EBF2}" destId="{6431B595-F1C9-4413-B04B-1B30566DD295}" srcOrd="3" destOrd="0" parTransId="{47F4F9D2-2D63-426A-AB4D-598FCFDEE2A9}" sibTransId="{477BA2D5-A1A6-4A85-8209-F88DBECA94ED}"/>
    <dgm:cxn modelId="{4E880593-972D-412C-BA30-DB497B54DA4E}" type="presOf" srcId="{AE571BBC-5568-4371-8946-454192C1DEE1}" destId="{DC501010-059C-40A7-BE0E-B09D24D8CB95}" srcOrd="0" destOrd="0" presId="urn:microsoft.com/office/officeart/2005/8/layout/vList2"/>
    <dgm:cxn modelId="{2600FDAB-1636-42D1-B358-D0B8A09A1764}" srcId="{EC2002C1-FD01-4746-A23B-5007A7D3EBF2}" destId="{7014F5F4-5EA7-4407-98B0-A221115ECD44}" srcOrd="0" destOrd="0" parTransId="{68005372-5AD1-4F89-BEDE-97F609264D3D}" sibTransId="{A639B996-DB3A-44AB-A3B6-510FFF772066}"/>
    <dgm:cxn modelId="{8AFB77E1-9C5D-4828-BC1F-4C39267715EF}" type="presOf" srcId="{BB72B47A-B06D-4AED-931D-F3E73546A20B}" destId="{A6E003A5-370B-4338-ADE0-AD3F7F2E68B2}" srcOrd="0" destOrd="0" presId="urn:microsoft.com/office/officeart/2005/8/layout/vList2"/>
    <dgm:cxn modelId="{F66736E6-7156-42E6-9ED8-E723D69E158D}" srcId="{EC2002C1-FD01-4746-A23B-5007A7D3EBF2}" destId="{F423F352-30FB-48E1-8DCF-160A0BDEDB4F}" srcOrd="2" destOrd="0" parTransId="{81F37D16-9C8B-421B-9A31-D14EF3961A20}" sibTransId="{5FADACD9-7909-4BD5-AFDE-515D0A5EAB0E}"/>
    <dgm:cxn modelId="{F7F44112-C7CD-4163-A663-FF4653CC3FBF}" type="presParOf" srcId="{4A27A155-3D94-444D-ADD5-ABF0ED32A4CF}" destId="{773B4E6A-1930-4BA9-9C54-60BFA76A4A96}" srcOrd="0" destOrd="0" presId="urn:microsoft.com/office/officeart/2005/8/layout/vList2"/>
    <dgm:cxn modelId="{FFBFFA46-5BBF-40B5-B9FD-2E12D981E6A2}" type="presParOf" srcId="{4A27A155-3D94-444D-ADD5-ABF0ED32A4CF}" destId="{0F71ADAE-8870-40F1-94C0-FE8DF7B4FD65}" srcOrd="1" destOrd="0" presId="urn:microsoft.com/office/officeart/2005/8/layout/vList2"/>
    <dgm:cxn modelId="{53DA9539-E48F-4FEF-94AA-96ADBF23A48B}" type="presParOf" srcId="{4A27A155-3D94-444D-ADD5-ABF0ED32A4CF}" destId="{DC501010-059C-40A7-BE0E-B09D24D8CB95}" srcOrd="2" destOrd="0" presId="urn:microsoft.com/office/officeart/2005/8/layout/vList2"/>
    <dgm:cxn modelId="{8EAF9092-9496-441E-B6F2-587CE6DA3ED2}" type="presParOf" srcId="{4A27A155-3D94-444D-ADD5-ABF0ED32A4CF}" destId="{B201A5A7-D425-4A37-AF71-95EEF9748ACE}" srcOrd="3" destOrd="0" presId="urn:microsoft.com/office/officeart/2005/8/layout/vList2"/>
    <dgm:cxn modelId="{374ED525-D6C5-4471-B79B-41A407438805}" type="presParOf" srcId="{4A27A155-3D94-444D-ADD5-ABF0ED32A4CF}" destId="{E8041CAF-A6A1-4673-93FD-1F03C04C6173}" srcOrd="4" destOrd="0" presId="urn:microsoft.com/office/officeart/2005/8/layout/vList2"/>
    <dgm:cxn modelId="{440E6096-DD2C-43AB-B044-F41A7F1F2063}" type="presParOf" srcId="{4A27A155-3D94-444D-ADD5-ABF0ED32A4CF}" destId="{5576E0CE-F8DD-48E4-84F6-E206C43EFEFF}" srcOrd="5" destOrd="0" presId="urn:microsoft.com/office/officeart/2005/8/layout/vList2"/>
    <dgm:cxn modelId="{E631B5D2-14FD-49D2-B1E0-3FBD8B19E000}" type="presParOf" srcId="{4A27A155-3D94-444D-ADD5-ABF0ED32A4CF}" destId="{C67257FF-D119-4AB7-B51B-8AB6AC497F6D}" srcOrd="6" destOrd="0" presId="urn:microsoft.com/office/officeart/2005/8/layout/vList2"/>
    <dgm:cxn modelId="{8FA41D65-D263-4F7F-A4B6-0F311CE2C004}" type="presParOf" srcId="{4A27A155-3D94-444D-ADD5-ABF0ED32A4CF}" destId="{FA1A4BC2-59EC-401E-BB3E-0EB896E471A8}" srcOrd="7" destOrd="0" presId="urn:microsoft.com/office/officeart/2005/8/layout/vList2"/>
    <dgm:cxn modelId="{194AAAFD-BA51-47D2-A255-0A8934106D2C}" type="presParOf" srcId="{4A27A155-3D94-444D-ADD5-ABF0ED32A4CF}" destId="{A6E003A5-370B-4338-ADE0-AD3F7F2E68B2}"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1139DCA1-E947-4CA0-93CD-370B064AEF9C}"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n-US"/>
        </a:p>
      </dgm:t>
    </dgm:pt>
    <dgm:pt modelId="{51160581-F797-4D66-90E5-C7DB7D09048C}">
      <dgm:prSet phldrT="[Text]"/>
      <dgm:spPr/>
      <dgm:t>
        <a:bodyPr/>
        <a:lstStyle/>
        <a:p>
          <a:r>
            <a:rPr lang="en-US"/>
            <a:t>A low annual percentage rate </a:t>
          </a:r>
        </a:p>
      </dgm:t>
    </dgm:pt>
    <dgm:pt modelId="{D8D5BC9F-7C7D-4CDB-82B2-53B10B9D249E}" type="parTrans" cxnId="{C4A75997-B85D-4B35-A0AB-734DB9B8AAE1}">
      <dgm:prSet/>
      <dgm:spPr/>
      <dgm:t>
        <a:bodyPr/>
        <a:lstStyle/>
        <a:p>
          <a:endParaRPr lang="en-US"/>
        </a:p>
      </dgm:t>
    </dgm:pt>
    <dgm:pt modelId="{6FDDB00A-F8CA-4500-ADDB-76624E0677F2}" type="sibTrans" cxnId="{C4A75997-B85D-4B35-A0AB-734DB9B8AAE1}">
      <dgm:prSet/>
      <dgm:spPr/>
      <dgm:t>
        <a:bodyPr/>
        <a:lstStyle/>
        <a:p>
          <a:endParaRPr lang="en-US"/>
        </a:p>
      </dgm:t>
    </dgm:pt>
    <dgm:pt modelId="{70295D58-7573-4222-B9CB-2E2CE2D34315}">
      <dgm:prSet/>
      <dgm:spPr/>
      <dgm:t>
        <a:bodyPr/>
        <a:lstStyle/>
        <a:p>
          <a:r>
            <a:rPr lang="en-US" dirty="0"/>
            <a:t>The interest calculation method </a:t>
          </a:r>
        </a:p>
      </dgm:t>
    </dgm:pt>
    <dgm:pt modelId="{9A91D98A-513A-4BF8-81C3-24D0F08A83E5}" type="parTrans" cxnId="{B04FF784-A64A-4386-95EF-60D2BCF12493}">
      <dgm:prSet/>
      <dgm:spPr/>
      <dgm:t>
        <a:bodyPr/>
        <a:lstStyle/>
        <a:p>
          <a:endParaRPr lang="en-US"/>
        </a:p>
      </dgm:t>
    </dgm:pt>
    <dgm:pt modelId="{644B929E-63BA-4FA5-B00F-49C44D2AFD2D}" type="sibTrans" cxnId="{B04FF784-A64A-4386-95EF-60D2BCF12493}">
      <dgm:prSet/>
      <dgm:spPr/>
      <dgm:t>
        <a:bodyPr/>
        <a:lstStyle/>
        <a:p>
          <a:endParaRPr lang="en-US"/>
        </a:p>
      </dgm:t>
    </dgm:pt>
    <dgm:pt modelId="{D4B80929-F31F-43EB-969C-DE12596D5ED1}">
      <dgm:prSet/>
      <dgm:spPr/>
      <dgm:t>
        <a:bodyPr/>
        <a:lstStyle/>
        <a:p>
          <a:r>
            <a:rPr lang="en-US"/>
            <a:t>Low or no annual fees </a:t>
          </a:r>
          <a:endParaRPr lang="en-US" dirty="0"/>
        </a:p>
      </dgm:t>
    </dgm:pt>
    <dgm:pt modelId="{D360D2D0-6393-41FC-84A3-AC2D5A024301}" type="parTrans" cxnId="{326D20E0-381D-4122-BC16-B80955F60E00}">
      <dgm:prSet/>
      <dgm:spPr/>
      <dgm:t>
        <a:bodyPr/>
        <a:lstStyle/>
        <a:p>
          <a:endParaRPr lang="en-US"/>
        </a:p>
      </dgm:t>
    </dgm:pt>
    <dgm:pt modelId="{8820BD66-1E1A-43BF-9D29-61EBA23F011B}" type="sibTrans" cxnId="{326D20E0-381D-4122-BC16-B80955F60E00}">
      <dgm:prSet/>
      <dgm:spPr/>
      <dgm:t>
        <a:bodyPr/>
        <a:lstStyle/>
        <a:p>
          <a:endParaRPr lang="en-US"/>
        </a:p>
      </dgm:t>
    </dgm:pt>
    <dgm:pt modelId="{08A2B168-9CD6-4543-AA08-9A4E370A4DD1}">
      <dgm:prSet/>
      <dgm:spPr/>
      <dgm:t>
        <a:bodyPr/>
        <a:lstStyle/>
        <a:p>
          <a:r>
            <a:rPr lang="en-US"/>
            <a:t>A grace period</a:t>
          </a:r>
          <a:endParaRPr lang="en-US" dirty="0"/>
        </a:p>
      </dgm:t>
    </dgm:pt>
    <dgm:pt modelId="{9AC560E8-3979-41CE-952C-9345122088DB}" type="parTrans" cxnId="{36E691A5-BAAC-487F-B165-878A99BA166E}">
      <dgm:prSet/>
      <dgm:spPr/>
      <dgm:t>
        <a:bodyPr/>
        <a:lstStyle/>
        <a:p>
          <a:endParaRPr lang="en-US"/>
        </a:p>
      </dgm:t>
    </dgm:pt>
    <dgm:pt modelId="{7F5AAA11-9B9A-4E23-BD74-107161CBEBFD}" type="sibTrans" cxnId="{36E691A5-BAAC-487F-B165-878A99BA166E}">
      <dgm:prSet/>
      <dgm:spPr/>
      <dgm:t>
        <a:bodyPr/>
        <a:lstStyle/>
        <a:p>
          <a:endParaRPr lang="en-US"/>
        </a:p>
      </dgm:t>
    </dgm:pt>
    <dgm:pt modelId="{E4699CB5-8F84-4667-AD42-ECF219656729}">
      <dgm:prSet/>
      <dgm:spPr/>
      <dgm:t>
        <a:bodyPr/>
        <a:lstStyle/>
        <a:p>
          <a:r>
            <a:rPr lang="en-US"/>
            <a:t>The credit limit</a:t>
          </a:r>
          <a:endParaRPr lang="en-US" dirty="0"/>
        </a:p>
      </dgm:t>
    </dgm:pt>
    <dgm:pt modelId="{A05C9689-49E5-417D-A651-C94FB4F2AFF0}" type="parTrans" cxnId="{829C7D27-217A-4E51-818E-2FA51476BEC9}">
      <dgm:prSet/>
      <dgm:spPr/>
      <dgm:t>
        <a:bodyPr/>
        <a:lstStyle/>
        <a:p>
          <a:endParaRPr lang="en-US"/>
        </a:p>
      </dgm:t>
    </dgm:pt>
    <dgm:pt modelId="{FBC5BA6A-FA14-4506-ABD1-C5B78978DECA}" type="sibTrans" cxnId="{829C7D27-217A-4E51-818E-2FA51476BEC9}">
      <dgm:prSet/>
      <dgm:spPr/>
      <dgm:t>
        <a:bodyPr/>
        <a:lstStyle/>
        <a:p>
          <a:endParaRPr lang="en-US"/>
        </a:p>
      </dgm:t>
    </dgm:pt>
    <dgm:pt modelId="{0919990E-C2CC-4AA3-A477-2F5646AF2C91}">
      <dgm:prSet/>
      <dgm:spPr/>
      <dgm:t>
        <a:bodyPr/>
        <a:lstStyle/>
        <a:p>
          <a:r>
            <a:rPr lang="en-US"/>
            <a:t>Services and features</a:t>
          </a:r>
          <a:endParaRPr lang="en-US" dirty="0"/>
        </a:p>
      </dgm:t>
    </dgm:pt>
    <dgm:pt modelId="{7E353C59-6B1F-491F-9F00-2F893162392B}" type="parTrans" cxnId="{D70AF3A7-DE20-44EC-8BC5-1DB742EEAE4F}">
      <dgm:prSet/>
      <dgm:spPr/>
      <dgm:t>
        <a:bodyPr/>
        <a:lstStyle/>
        <a:p>
          <a:endParaRPr lang="en-US"/>
        </a:p>
      </dgm:t>
    </dgm:pt>
    <dgm:pt modelId="{8E7AE940-8A3C-4E98-8F1B-0036D8DA7D19}" type="sibTrans" cxnId="{D70AF3A7-DE20-44EC-8BC5-1DB742EEAE4F}">
      <dgm:prSet/>
      <dgm:spPr/>
      <dgm:t>
        <a:bodyPr/>
        <a:lstStyle/>
        <a:p>
          <a:endParaRPr lang="en-US"/>
        </a:p>
      </dgm:t>
    </dgm:pt>
    <dgm:pt modelId="{F84DAAF6-506A-4BF5-A031-E82652AEE2EA}" type="pres">
      <dgm:prSet presAssocID="{1139DCA1-E947-4CA0-93CD-370B064AEF9C}" presName="diagram" presStyleCnt="0">
        <dgm:presLayoutVars>
          <dgm:dir/>
          <dgm:resizeHandles val="exact"/>
        </dgm:presLayoutVars>
      </dgm:prSet>
      <dgm:spPr/>
    </dgm:pt>
    <dgm:pt modelId="{6A73566E-E66B-4399-890D-F103E1D4B72F}" type="pres">
      <dgm:prSet presAssocID="{51160581-F797-4D66-90E5-C7DB7D09048C}" presName="node" presStyleLbl="node1" presStyleIdx="0" presStyleCnt="6">
        <dgm:presLayoutVars>
          <dgm:bulletEnabled val="1"/>
        </dgm:presLayoutVars>
      </dgm:prSet>
      <dgm:spPr/>
    </dgm:pt>
    <dgm:pt modelId="{205EA13F-BABD-4104-B782-BB93DDE6EEC5}" type="pres">
      <dgm:prSet presAssocID="{6FDDB00A-F8CA-4500-ADDB-76624E0677F2}" presName="sibTrans" presStyleCnt="0"/>
      <dgm:spPr/>
    </dgm:pt>
    <dgm:pt modelId="{8B6C8901-E7B2-416F-963F-2873AB191FB2}" type="pres">
      <dgm:prSet presAssocID="{70295D58-7573-4222-B9CB-2E2CE2D34315}" presName="node" presStyleLbl="node1" presStyleIdx="1" presStyleCnt="6">
        <dgm:presLayoutVars>
          <dgm:bulletEnabled val="1"/>
        </dgm:presLayoutVars>
      </dgm:prSet>
      <dgm:spPr/>
    </dgm:pt>
    <dgm:pt modelId="{135CB40A-B3B1-4291-8DB4-5C5754B8B825}" type="pres">
      <dgm:prSet presAssocID="{644B929E-63BA-4FA5-B00F-49C44D2AFD2D}" presName="sibTrans" presStyleCnt="0"/>
      <dgm:spPr/>
    </dgm:pt>
    <dgm:pt modelId="{777CF64C-D894-4C3C-9C2B-9AA3E682CD88}" type="pres">
      <dgm:prSet presAssocID="{D4B80929-F31F-43EB-969C-DE12596D5ED1}" presName="node" presStyleLbl="node1" presStyleIdx="2" presStyleCnt="6">
        <dgm:presLayoutVars>
          <dgm:bulletEnabled val="1"/>
        </dgm:presLayoutVars>
      </dgm:prSet>
      <dgm:spPr/>
    </dgm:pt>
    <dgm:pt modelId="{B71B53AC-9153-48BA-8AC3-3CC0254A78BB}" type="pres">
      <dgm:prSet presAssocID="{8820BD66-1E1A-43BF-9D29-61EBA23F011B}" presName="sibTrans" presStyleCnt="0"/>
      <dgm:spPr/>
    </dgm:pt>
    <dgm:pt modelId="{E772E5DE-AED5-4EF8-9FD4-E73A8826A746}" type="pres">
      <dgm:prSet presAssocID="{08A2B168-9CD6-4543-AA08-9A4E370A4DD1}" presName="node" presStyleLbl="node1" presStyleIdx="3" presStyleCnt="6">
        <dgm:presLayoutVars>
          <dgm:bulletEnabled val="1"/>
        </dgm:presLayoutVars>
      </dgm:prSet>
      <dgm:spPr/>
    </dgm:pt>
    <dgm:pt modelId="{2A85DB36-B27B-4152-9C1E-0106A06181E0}" type="pres">
      <dgm:prSet presAssocID="{7F5AAA11-9B9A-4E23-BD74-107161CBEBFD}" presName="sibTrans" presStyleCnt="0"/>
      <dgm:spPr/>
    </dgm:pt>
    <dgm:pt modelId="{6EE63D07-0467-4A1F-AA59-1E5AD9F6472E}" type="pres">
      <dgm:prSet presAssocID="{E4699CB5-8F84-4667-AD42-ECF219656729}" presName="node" presStyleLbl="node1" presStyleIdx="4" presStyleCnt="6">
        <dgm:presLayoutVars>
          <dgm:bulletEnabled val="1"/>
        </dgm:presLayoutVars>
      </dgm:prSet>
      <dgm:spPr/>
    </dgm:pt>
    <dgm:pt modelId="{F5B3A6CC-58A1-4916-988B-61FCD177FB78}" type="pres">
      <dgm:prSet presAssocID="{FBC5BA6A-FA14-4506-ABD1-C5B78978DECA}" presName="sibTrans" presStyleCnt="0"/>
      <dgm:spPr/>
    </dgm:pt>
    <dgm:pt modelId="{7540D87C-3C2E-43D6-B78F-7CEC1F47DFD2}" type="pres">
      <dgm:prSet presAssocID="{0919990E-C2CC-4AA3-A477-2F5646AF2C91}" presName="node" presStyleLbl="node1" presStyleIdx="5" presStyleCnt="6">
        <dgm:presLayoutVars>
          <dgm:bulletEnabled val="1"/>
        </dgm:presLayoutVars>
      </dgm:prSet>
      <dgm:spPr/>
    </dgm:pt>
  </dgm:ptLst>
  <dgm:cxnLst>
    <dgm:cxn modelId="{8EF68E16-9676-42CA-9FA4-59C3DCADC2CB}" type="presOf" srcId="{08A2B168-9CD6-4543-AA08-9A4E370A4DD1}" destId="{E772E5DE-AED5-4EF8-9FD4-E73A8826A746}" srcOrd="0" destOrd="0" presId="urn:microsoft.com/office/officeart/2005/8/layout/default"/>
    <dgm:cxn modelId="{99220419-CBF6-428E-B7E9-B68D90733D9D}" type="presOf" srcId="{D4B80929-F31F-43EB-969C-DE12596D5ED1}" destId="{777CF64C-D894-4C3C-9C2B-9AA3E682CD88}" srcOrd="0" destOrd="0" presId="urn:microsoft.com/office/officeart/2005/8/layout/default"/>
    <dgm:cxn modelId="{829C7D27-217A-4E51-818E-2FA51476BEC9}" srcId="{1139DCA1-E947-4CA0-93CD-370B064AEF9C}" destId="{E4699CB5-8F84-4667-AD42-ECF219656729}" srcOrd="4" destOrd="0" parTransId="{A05C9689-49E5-417D-A651-C94FB4F2AFF0}" sibTransId="{FBC5BA6A-FA14-4506-ABD1-C5B78978DECA}"/>
    <dgm:cxn modelId="{857E4E65-E69F-492F-9F07-C49F716B7363}" type="presOf" srcId="{1139DCA1-E947-4CA0-93CD-370B064AEF9C}" destId="{F84DAAF6-506A-4BF5-A031-E82652AEE2EA}" srcOrd="0" destOrd="0" presId="urn:microsoft.com/office/officeart/2005/8/layout/default"/>
    <dgm:cxn modelId="{9B2A047B-A1AB-48AA-9EE5-9E49D74D591F}" type="presOf" srcId="{70295D58-7573-4222-B9CB-2E2CE2D34315}" destId="{8B6C8901-E7B2-416F-963F-2873AB191FB2}" srcOrd="0" destOrd="0" presId="urn:microsoft.com/office/officeart/2005/8/layout/default"/>
    <dgm:cxn modelId="{B04FF784-A64A-4386-95EF-60D2BCF12493}" srcId="{1139DCA1-E947-4CA0-93CD-370B064AEF9C}" destId="{70295D58-7573-4222-B9CB-2E2CE2D34315}" srcOrd="1" destOrd="0" parTransId="{9A91D98A-513A-4BF8-81C3-24D0F08A83E5}" sibTransId="{644B929E-63BA-4FA5-B00F-49C44D2AFD2D}"/>
    <dgm:cxn modelId="{FC69ED8C-87F3-464F-9BA4-629DEEB0D91E}" type="presOf" srcId="{51160581-F797-4D66-90E5-C7DB7D09048C}" destId="{6A73566E-E66B-4399-890D-F103E1D4B72F}" srcOrd="0" destOrd="0" presId="urn:microsoft.com/office/officeart/2005/8/layout/default"/>
    <dgm:cxn modelId="{0927D38F-8A0F-44D2-AA87-BB7082CD8475}" type="presOf" srcId="{E4699CB5-8F84-4667-AD42-ECF219656729}" destId="{6EE63D07-0467-4A1F-AA59-1E5AD9F6472E}" srcOrd="0" destOrd="0" presId="urn:microsoft.com/office/officeart/2005/8/layout/default"/>
    <dgm:cxn modelId="{C4A75997-B85D-4B35-A0AB-734DB9B8AAE1}" srcId="{1139DCA1-E947-4CA0-93CD-370B064AEF9C}" destId="{51160581-F797-4D66-90E5-C7DB7D09048C}" srcOrd="0" destOrd="0" parTransId="{D8D5BC9F-7C7D-4CDB-82B2-53B10B9D249E}" sibTransId="{6FDDB00A-F8CA-4500-ADDB-76624E0677F2}"/>
    <dgm:cxn modelId="{36E691A5-BAAC-487F-B165-878A99BA166E}" srcId="{1139DCA1-E947-4CA0-93CD-370B064AEF9C}" destId="{08A2B168-9CD6-4543-AA08-9A4E370A4DD1}" srcOrd="3" destOrd="0" parTransId="{9AC560E8-3979-41CE-952C-9345122088DB}" sibTransId="{7F5AAA11-9B9A-4E23-BD74-107161CBEBFD}"/>
    <dgm:cxn modelId="{D70AF3A7-DE20-44EC-8BC5-1DB742EEAE4F}" srcId="{1139DCA1-E947-4CA0-93CD-370B064AEF9C}" destId="{0919990E-C2CC-4AA3-A477-2F5646AF2C91}" srcOrd="5" destOrd="0" parTransId="{7E353C59-6B1F-491F-9F00-2F893162392B}" sibTransId="{8E7AE940-8A3C-4E98-8F1B-0036D8DA7D19}"/>
    <dgm:cxn modelId="{326D20E0-381D-4122-BC16-B80955F60E00}" srcId="{1139DCA1-E947-4CA0-93CD-370B064AEF9C}" destId="{D4B80929-F31F-43EB-969C-DE12596D5ED1}" srcOrd="2" destOrd="0" parTransId="{D360D2D0-6393-41FC-84A3-AC2D5A024301}" sibTransId="{8820BD66-1E1A-43BF-9D29-61EBA23F011B}"/>
    <dgm:cxn modelId="{9FA164E5-6E04-48EE-BBF8-7054A280B08A}" type="presOf" srcId="{0919990E-C2CC-4AA3-A477-2F5646AF2C91}" destId="{7540D87C-3C2E-43D6-B78F-7CEC1F47DFD2}" srcOrd="0" destOrd="0" presId="urn:microsoft.com/office/officeart/2005/8/layout/default"/>
    <dgm:cxn modelId="{AFAC62D6-2D0B-4C6E-AE91-2059797ADA53}" type="presParOf" srcId="{F84DAAF6-506A-4BF5-A031-E82652AEE2EA}" destId="{6A73566E-E66B-4399-890D-F103E1D4B72F}" srcOrd="0" destOrd="0" presId="urn:microsoft.com/office/officeart/2005/8/layout/default"/>
    <dgm:cxn modelId="{5263A1B7-9BAE-4FAE-838D-FBB1FC008F8C}" type="presParOf" srcId="{F84DAAF6-506A-4BF5-A031-E82652AEE2EA}" destId="{205EA13F-BABD-4104-B782-BB93DDE6EEC5}" srcOrd="1" destOrd="0" presId="urn:microsoft.com/office/officeart/2005/8/layout/default"/>
    <dgm:cxn modelId="{5BFC1884-D7A8-4138-BC3F-7AEC27E32C94}" type="presParOf" srcId="{F84DAAF6-506A-4BF5-A031-E82652AEE2EA}" destId="{8B6C8901-E7B2-416F-963F-2873AB191FB2}" srcOrd="2" destOrd="0" presId="urn:microsoft.com/office/officeart/2005/8/layout/default"/>
    <dgm:cxn modelId="{ACFC9E97-3E3C-49A4-A655-92CA6DF1D225}" type="presParOf" srcId="{F84DAAF6-506A-4BF5-A031-E82652AEE2EA}" destId="{135CB40A-B3B1-4291-8DB4-5C5754B8B825}" srcOrd="3" destOrd="0" presId="urn:microsoft.com/office/officeart/2005/8/layout/default"/>
    <dgm:cxn modelId="{EB1DEA53-0510-4763-A249-ED23100DF05B}" type="presParOf" srcId="{F84DAAF6-506A-4BF5-A031-E82652AEE2EA}" destId="{777CF64C-D894-4C3C-9C2B-9AA3E682CD88}" srcOrd="4" destOrd="0" presId="urn:microsoft.com/office/officeart/2005/8/layout/default"/>
    <dgm:cxn modelId="{CDB18CC7-5161-487E-B94C-DF468381CF63}" type="presParOf" srcId="{F84DAAF6-506A-4BF5-A031-E82652AEE2EA}" destId="{B71B53AC-9153-48BA-8AC3-3CC0254A78BB}" srcOrd="5" destOrd="0" presId="urn:microsoft.com/office/officeart/2005/8/layout/default"/>
    <dgm:cxn modelId="{C1A77C44-9752-4C0C-8353-8AFC7649DB64}" type="presParOf" srcId="{F84DAAF6-506A-4BF5-A031-E82652AEE2EA}" destId="{E772E5DE-AED5-4EF8-9FD4-E73A8826A746}" srcOrd="6" destOrd="0" presId="urn:microsoft.com/office/officeart/2005/8/layout/default"/>
    <dgm:cxn modelId="{DEB6F38C-0633-4EEC-AD2C-55ED81FFF60C}" type="presParOf" srcId="{F84DAAF6-506A-4BF5-A031-E82652AEE2EA}" destId="{2A85DB36-B27B-4152-9C1E-0106A06181E0}" srcOrd="7" destOrd="0" presId="urn:microsoft.com/office/officeart/2005/8/layout/default"/>
    <dgm:cxn modelId="{45FC20FD-E7BC-4215-AAE8-820A27824AD8}" type="presParOf" srcId="{F84DAAF6-506A-4BF5-A031-E82652AEE2EA}" destId="{6EE63D07-0467-4A1F-AA59-1E5AD9F6472E}" srcOrd="8" destOrd="0" presId="urn:microsoft.com/office/officeart/2005/8/layout/default"/>
    <dgm:cxn modelId="{0F743CF9-0F74-4C94-8914-3947D8B2423D}" type="presParOf" srcId="{F84DAAF6-506A-4BF5-A031-E82652AEE2EA}" destId="{F5B3A6CC-58A1-4916-988B-61FCD177FB78}" srcOrd="9" destOrd="0" presId="urn:microsoft.com/office/officeart/2005/8/layout/default"/>
    <dgm:cxn modelId="{9CE74FAE-9877-411E-91CA-4F202870792E}" type="presParOf" srcId="{F84DAAF6-506A-4BF5-A031-E82652AEE2EA}" destId="{7540D87C-3C2E-43D6-B78F-7CEC1F47DFD2}"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0E333334-FE13-491D-AE7B-2C8621DA7A2D}" type="doc">
      <dgm:prSet loTypeId="urn:microsoft.com/office/officeart/2005/8/layout/hList1" loCatId="list" qsTypeId="urn:microsoft.com/office/officeart/2005/8/quickstyle/simple5" qsCatId="simple" csTypeId="urn:microsoft.com/office/officeart/2005/8/colors/accent1_2" csCatId="accent1" phldr="1"/>
      <dgm:spPr/>
      <dgm:t>
        <a:bodyPr/>
        <a:lstStyle/>
        <a:p>
          <a:endParaRPr lang="en-US"/>
        </a:p>
      </dgm:t>
    </dgm:pt>
    <dgm:pt modelId="{415F955C-9219-4F79-A624-F63A34C47BD8}">
      <dgm:prSet/>
      <dgm:spPr/>
      <dgm:t>
        <a:bodyPr/>
        <a:lstStyle/>
        <a:p>
          <a:pPr rtl="0"/>
          <a:r>
            <a:rPr lang="en-US"/>
            <a:t>Credit reports contain personal information, credit record, and repayment history</a:t>
          </a:r>
        </a:p>
      </dgm:t>
    </dgm:pt>
    <dgm:pt modelId="{B6509C26-65F8-4C28-97EB-E562821896F6}" type="parTrans" cxnId="{E1DD79CF-BBEC-4B26-90C6-B0D530E86162}">
      <dgm:prSet/>
      <dgm:spPr/>
      <dgm:t>
        <a:bodyPr/>
        <a:lstStyle/>
        <a:p>
          <a:endParaRPr lang="en-US"/>
        </a:p>
      </dgm:t>
    </dgm:pt>
    <dgm:pt modelId="{B0D1CA16-429F-4B6A-A1CF-97E723D905DA}" type="sibTrans" cxnId="{E1DD79CF-BBEC-4B26-90C6-B0D530E86162}">
      <dgm:prSet/>
      <dgm:spPr/>
      <dgm:t>
        <a:bodyPr/>
        <a:lstStyle/>
        <a:p>
          <a:endParaRPr lang="en-US"/>
        </a:p>
      </dgm:t>
    </dgm:pt>
    <dgm:pt modelId="{6789F109-0FC7-4EB6-8594-4986A488CDAD}">
      <dgm:prSet/>
      <dgm:spPr/>
      <dgm:t>
        <a:bodyPr/>
        <a:lstStyle/>
        <a:p>
          <a:pPr rtl="0"/>
          <a:r>
            <a:rPr lang="en-US" dirty="0"/>
            <a:t>Most negative information stays on your credit report for seven years, though some bankruptcies remain 10 years. </a:t>
          </a:r>
        </a:p>
      </dgm:t>
    </dgm:pt>
    <dgm:pt modelId="{FFCE3AA5-20F2-48F4-91CC-96A56C91CFFD}" type="parTrans" cxnId="{0AB43330-0D12-44AC-B7DE-45B1F04370A1}">
      <dgm:prSet/>
      <dgm:spPr/>
      <dgm:t>
        <a:bodyPr/>
        <a:lstStyle/>
        <a:p>
          <a:endParaRPr lang="en-US"/>
        </a:p>
      </dgm:t>
    </dgm:pt>
    <dgm:pt modelId="{F71C3121-2C92-4518-BE25-754A1E2BD900}" type="sibTrans" cxnId="{0AB43330-0D12-44AC-B7DE-45B1F04370A1}">
      <dgm:prSet/>
      <dgm:spPr/>
      <dgm:t>
        <a:bodyPr/>
        <a:lstStyle/>
        <a:p>
          <a:endParaRPr lang="en-US"/>
        </a:p>
      </dgm:t>
    </dgm:pt>
    <dgm:pt modelId="{0C218685-570A-435F-A99E-6F4B76997017}">
      <dgm:prSet/>
      <dgm:spPr/>
      <dgm:t>
        <a:bodyPr/>
        <a:lstStyle/>
        <a:p>
          <a:pPr rtl="0"/>
          <a:r>
            <a:rPr lang="en-US" dirty="0"/>
            <a:t>Positive information remains as long as the account is active and up to 10 years for closed accounts. Inquiries stay on for six months to two years, depending on the type of inquiry. </a:t>
          </a:r>
        </a:p>
      </dgm:t>
    </dgm:pt>
    <dgm:pt modelId="{19A37194-958E-48CC-85F9-A37E1C387971}" type="parTrans" cxnId="{D4F449AC-594D-456B-84F2-5EEA8DCF9191}">
      <dgm:prSet/>
      <dgm:spPr/>
      <dgm:t>
        <a:bodyPr/>
        <a:lstStyle/>
        <a:p>
          <a:endParaRPr lang="en-US"/>
        </a:p>
      </dgm:t>
    </dgm:pt>
    <dgm:pt modelId="{BD1ED46C-6BAF-4F22-8B09-5B0461D03272}" type="sibTrans" cxnId="{D4F449AC-594D-456B-84F2-5EEA8DCF9191}">
      <dgm:prSet/>
      <dgm:spPr/>
      <dgm:t>
        <a:bodyPr/>
        <a:lstStyle/>
        <a:p>
          <a:endParaRPr lang="en-US"/>
        </a:p>
      </dgm:t>
    </dgm:pt>
    <dgm:pt modelId="{D1590AE7-AA73-44E3-A765-36A24B6A9898}" type="pres">
      <dgm:prSet presAssocID="{0E333334-FE13-491D-AE7B-2C8621DA7A2D}" presName="Name0" presStyleCnt="0">
        <dgm:presLayoutVars>
          <dgm:dir/>
          <dgm:animLvl val="lvl"/>
          <dgm:resizeHandles val="exact"/>
        </dgm:presLayoutVars>
      </dgm:prSet>
      <dgm:spPr/>
    </dgm:pt>
    <dgm:pt modelId="{DDE7DB56-773E-455F-9C0D-E065920055BD}" type="pres">
      <dgm:prSet presAssocID="{415F955C-9219-4F79-A624-F63A34C47BD8}" presName="composite" presStyleCnt="0"/>
      <dgm:spPr/>
    </dgm:pt>
    <dgm:pt modelId="{2D6F0970-5E1D-4BBC-B18D-4F1989AEC16F}" type="pres">
      <dgm:prSet presAssocID="{415F955C-9219-4F79-A624-F63A34C47BD8}" presName="parTx" presStyleLbl="alignNode1" presStyleIdx="0" presStyleCnt="1">
        <dgm:presLayoutVars>
          <dgm:chMax val="0"/>
          <dgm:chPref val="0"/>
          <dgm:bulletEnabled val="1"/>
        </dgm:presLayoutVars>
      </dgm:prSet>
      <dgm:spPr/>
    </dgm:pt>
    <dgm:pt modelId="{250B1810-AFB1-41D6-94E0-A3BFDF7F47F8}" type="pres">
      <dgm:prSet presAssocID="{415F955C-9219-4F79-A624-F63A34C47BD8}" presName="desTx" presStyleLbl="alignAccFollowNode1" presStyleIdx="0" presStyleCnt="1">
        <dgm:presLayoutVars>
          <dgm:bulletEnabled val="1"/>
        </dgm:presLayoutVars>
      </dgm:prSet>
      <dgm:spPr/>
    </dgm:pt>
  </dgm:ptLst>
  <dgm:cxnLst>
    <dgm:cxn modelId="{5CFA8109-348C-4C3F-953E-9705F87221C0}" type="presOf" srcId="{0C218685-570A-435F-A99E-6F4B76997017}" destId="{250B1810-AFB1-41D6-94E0-A3BFDF7F47F8}" srcOrd="0" destOrd="1" presId="urn:microsoft.com/office/officeart/2005/8/layout/hList1"/>
    <dgm:cxn modelId="{0AB43330-0D12-44AC-B7DE-45B1F04370A1}" srcId="{415F955C-9219-4F79-A624-F63A34C47BD8}" destId="{6789F109-0FC7-4EB6-8594-4986A488CDAD}" srcOrd="0" destOrd="0" parTransId="{FFCE3AA5-20F2-48F4-91CC-96A56C91CFFD}" sibTransId="{F71C3121-2C92-4518-BE25-754A1E2BD900}"/>
    <dgm:cxn modelId="{C67CEB70-E9B4-4157-9752-F6CA52DFAC91}" type="presOf" srcId="{0E333334-FE13-491D-AE7B-2C8621DA7A2D}" destId="{D1590AE7-AA73-44E3-A765-36A24B6A9898}" srcOrd="0" destOrd="0" presId="urn:microsoft.com/office/officeart/2005/8/layout/hList1"/>
    <dgm:cxn modelId="{7AAD2C5A-8C31-4AB0-B144-96322AF30638}" type="presOf" srcId="{415F955C-9219-4F79-A624-F63A34C47BD8}" destId="{2D6F0970-5E1D-4BBC-B18D-4F1989AEC16F}" srcOrd="0" destOrd="0" presId="urn:microsoft.com/office/officeart/2005/8/layout/hList1"/>
    <dgm:cxn modelId="{D4F449AC-594D-456B-84F2-5EEA8DCF9191}" srcId="{415F955C-9219-4F79-A624-F63A34C47BD8}" destId="{0C218685-570A-435F-A99E-6F4B76997017}" srcOrd="1" destOrd="0" parTransId="{19A37194-958E-48CC-85F9-A37E1C387971}" sibTransId="{BD1ED46C-6BAF-4F22-8B09-5B0461D03272}"/>
    <dgm:cxn modelId="{C588D6AF-DAE2-406B-8737-42CC2CF5BAAA}" type="presOf" srcId="{6789F109-0FC7-4EB6-8594-4986A488CDAD}" destId="{250B1810-AFB1-41D6-94E0-A3BFDF7F47F8}" srcOrd="0" destOrd="0" presId="urn:microsoft.com/office/officeart/2005/8/layout/hList1"/>
    <dgm:cxn modelId="{E1DD79CF-BBEC-4B26-90C6-B0D530E86162}" srcId="{0E333334-FE13-491D-AE7B-2C8621DA7A2D}" destId="{415F955C-9219-4F79-A624-F63A34C47BD8}" srcOrd="0" destOrd="0" parTransId="{B6509C26-65F8-4C28-97EB-E562821896F6}" sibTransId="{B0D1CA16-429F-4B6A-A1CF-97E723D905DA}"/>
    <dgm:cxn modelId="{1BA29DFD-E727-420A-ADF4-FBC6DB466490}" type="presParOf" srcId="{D1590AE7-AA73-44E3-A765-36A24B6A9898}" destId="{DDE7DB56-773E-455F-9C0D-E065920055BD}" srcOrd="0" destOrd="0" presId="urn:microsoft.com/office/officeart/2005/8/layout/hList1"/>
    <dgm:cxn modelId="{42D94FA3-4ADE-414A-BF97-8E23366B66CE}" type="presParOf" srcId="{DDE7DB56-773E-455F-9C0D-E065920055BD}" destId="{2D6F0970-5E1D-4BBC-B18D-4F1989AEC16F}" srcOrd="0" destOrd="0" presId="urn:microsoft.com/office/officeart/2005/8/layout/hList1"/>
    <dgm:cxn modelId="{B83C7C7E-102F-4FFA-8B35-EA07D50C6C00}" type="presParOf" srcId="{DDE7DB56-773E-455F-9C0D-E065920055BD}" destId="{250B1810-AFB1-41D6-94E0-A3BFDF7F47F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1DC6E5F7-BB27-4867-912F-87D66DFC923A}" type="doc">
      <dgm:prSet loTypeId="urn:microsoft.com/office/officeart/2005/8/layout/process4" loCatId="list" qsTypeId="urn:microsoft.com/office/officeart/2005/8/quickstyle/simple5" qsCatId="simple" csTypeId="urn:microsoft.com/office/officeart/2005/8/colors/accent1_2" csCatId="accent1" phldr="1"/>
      <dgm:spPr/>
      <dgm:t>
        <a:bodyPr/>
        <a:lstStyle/>
        <a:p>
          <a:endParaRPr lang="en-US"/>
        </a:p>
      </dgm:t>
    </dgm:pt>
    <dgm:pt modelId="{F1C29477-73AF-46B5-8BAA-8A46C0AF08D2}">
      <dgm:prSet/>
      <dgm:spPr/>
      <dgm:t>
        <a:bodyPr/>
        <a:lstStyle/>
        <a:p>
          <a:pPr rtl="0"/>
          <a:r>
            <a:rPr lang="en-US" dirty="0"/>
            <a:t>Visit www.AnnualCreditReport.com</a:t>
          </a:r>
        </a:p>
      </dgm:t>
    </dgm:pt>
    <dgm:pt modelId="{870B862F-C018-467F-97A1-E1C6825770F4}" type="parTrans" cxnId="{81D2E1DF-2693-4495-A628-02C0633E20F6}">
      <dgm:prSet/>
      <dgm:spPr/>
      <dgm:t>
        <a:bodyPr/>
        <a:lstStyle/>
        <a:p>
          <a:endParaRPr lang="en-US"/>
        </a:p>
      </dgm:t>
    </dgm:pt>
    <dgm:pt modelId="{9B787FE0-CCB1-44C7-8E1A-D0C7D4549BBA}" type="sibTrans" cxnId="{81D2E1DF-2693-4495-A628-02C0633E20F6}">
      <dgm:prSet/>
      <dgm:spPr/>
      <dgm:t>
        <a:bodyPr/>
        <a:lstStyle/>
        <a:p>
          <a:endParaRPr lang="en-US"/>
        </a:p>
      </dgm:t>
    </dgm:pt>
    <dgm:pt modelId="{C995BF7C-3E65-457E-91C7-E32251384AF0}">
      <dgm:prSet/>
      <dgm:spPr/>
      <dgm:t>
        <a:bodyPr/>
        <a:lstStyle/>
        <a:p>
          <a:pPr rtl="0"/>
          <a:r>
            <a:rPr lang="en-US" dirty="0"/>
            <a:t>View and print one or all credit reports. There are three major credit reporting agencies: Equifax, </a:t>
          </a:r>
          <a:br>
            <a:rPr lang="en-US" dirty="0"/>
          </a:br>
          <a:r>
            <a:rPr lang="en-US" dirty="0"/>
            <a:t>Trans Union, and Experian.</a:t>
          </a:r>
        </a:p>
      </dgm:t>
    </dgm:pt>
    <dgm:pt modelId="{59E57429-FBA8-4F45-A6FB-0085763354D2}" type="parTrans" cxnId="{087BA83B-34E2-40B1-AA3C-A58E4F10A72E}">
      <dgm:prSet/>
      <dgm:spPr/>
      <dgm:t>
        <a:bodyPr/>
        <a:lstStyle/>
        <a:p>
          <a:endParaRPr lang="en-US"/>
        </a:p>
      </dgm:t>
    </dgm:pt>
    <dgm:pt modelId="{FBD7A5D8-0FF6-49FF-87DE-6F05F9819516}" type="sibTrans" cxnId="{087BA83B-34E2-40B1-AA3C-A58E4F10A72E}">
      <dgm:prSet/>
      <dgm:spPr/>
      <dgm:t>
        <a:bodyPr/>
        <a:lstStyle/>
        <a:p>
          <a:endParaRPr lang="en-US"/>
        </a:p>
      </dgm:t>
    </dgm:pt>
    <dgm:pt modelId="{6F92F266-FC61-4678-9427-81444FFCC30F}">
      <dgm:prSet/>
      <dgm:spPr/>
      <dgm:t>
        <a:bodyPr/>
        <a:lstStyle/>
        <a:p>
          <a:pPr rtl="0"/>
          <a:r>
            <a:rPr lang="en-US" dirty="0"/>
            <a:t>Know when fees may apply. You may be charged a fee if you request more than one copy from the same credit reporting agencies within a year or if you request your credit/FICO</a:t>
          </a:r>
          <a:r>
            <a:rPr lang="en-US" baseline="30000" dirty="0"/>
            <a:t>®</a:t>
          </a:r>
          <a:r>
            <a:rPr lang="en-US" dirty="0"/>
            <a:t> score.</a:t>
          </a:r>
        </a:p>
      </dgm:t>
    </dgm:pt>
    <dgm:pt modelId="{D6460C8A-FE0C-4790-9AC7-7AD6EE462790}" type="parTrans" cxnId="{16388394-A702-4328-9554-53B855037AD3}">
      <dgm:prSet/>
      <dgm:spPr/>
      <dgm:t>
        <a:bodyPr/>
        <a:lstStyle/>
        <a:p>
          <a:endParaRPr lang="en-US"/>
        </a:p>
      </dgm:t>
    </dgm:pt>
    <dgm:pt modelId="{FBED1082-E0E9-471A-A2A4-CCC1E401A212}" type="sibTrans" cxnId="{16388394-A702-4328-9554-53B855037AD3}">
      <dgm:prSet/>
      <dgm:spPr/>
      <dgm:t>
        <a:bodyPr/>
        <a:lstStyle/>
        <a:p>
          <a:endParaRPr lang="en-US"/>
        </a:p>
      </dgm:t>
    </dgm:pt>
    <dgm:pt modelId="{46660346-6A49-4700-B1F2-39DF6EBC0190}" type="pres">
      <dgm:prSet presAssocID="{1DC6E5F7-BB27-4867-912F-87D66DFC923A}" presName="Name0" presStyleCnt="0">
        <dgm:presLayoutVars>
          <dgm:dir/>
          <dgm:animLvl val="lvl"/>
          <dgm:resizeHandles val="exact"/>
        </dgm:presLayoutVars>
      </dgm:prSet>
      <dgm:spPr/>
    </dgm:pt>
    <dgm:pt modelId="{A38A7244-2DD9-4014-A9F8-2FBF245EBA48}" type="pres">
      <dgm:prSet presAssocID="{F1C29477-73AF-46B5-8BAA-8A46C0AF08D2}" presName="boxAndChildren" presStyleCnt="0"/>
      <dgm:spPr/>
    </dgm:pt>
    <dgm:pt modelId="{C99D6697-CE1E-4625-BE56-74E9BD0A4DBF}" type="pres">
      <dgm:prSet presAssocID="{F1C29477-73AF-46B5-8BAA-8A46C0AF08D2}" presName="parentTextBox" presStyleLbl="node1" presStyleIdx="0" presStyleCnt="1"/>
      <dgm:spPr/>
    </dgm:pt>
    <dgm:pt modelId="{15AA2F1A-0DA9-48BB-9813-B4996180B1C7}" type="pres">
      <dgm:prSet presAssocID="{F1C29477-73AF-46B5-8BAA-8A46C0AF08D2}" presName="entireBox" presStyleLbl="node1" presStyleIdx="0" presStyleCnt="1"/>
      <dgm:spPr/>
    </dgm:pt>
    <dgm:pt modelId="{E4D036AD-35AC-4AC2-AF19-6E7D6F1D18A1}" type="pres">
      <dgm:prSet presAssocID="{F1C29477-73AF-46B5-8BAA-8A46C0AF08D2}" presName="descendantBox" presStyleCnt="0"/>
      <dgm:spPr/>
    </dgm:pt>
    <dgm:pt modelId="{8CB9F790-027F-41BE-A583-50C6A8A2CEF3}" type="pres">
      <dgm:prSet presAssocID="{C995BF7C-3E65-457E-91C7-E32251384AF0}" presName="childTextBox" presStyleLbl="fgAccFollowNode1" presStyleIdx="0" presStyleCnt="2" custLinFactNeighborY="4348">
        <dgm:presLayoutVars>
          <dgm:bulletEnabled val="1"/>
        </dgm:presLayoutVars>
      </dgm:prSet>
      <dgm:spPr/>
    </dgm:pt>
    <dgm:pt modelId="{1F777757-BABB-42F4-85CE-7DFF3B639963}" type="pres">
      <dgm:prSet presAssocID="{6F92F266-FC61-4678-9427-81444FFCC30F}" presName="childTextBox" presStyleLbl="fgAccFollowNode1" presStyleIdx="1" presStyleCnt="2" custLinFactNeighborY="4348">
        <dgm:presLayoutVars>
          <dgm:bulletEnabled val="1"/>
        </dgm:presLayoutVars>
      </dgm:prSet>
      <dgm:spPr/>
    </dgm:pt>
  </dgm:ptLst>
  <dgm:cxnLst>
    <dgm:cxn modelId="{C9F16E15-6286-49A3-8910-239D42BE4246}" type="presOf" srcId="{6F92F266-FC61-4678-9427-81444FFCC30F}" destId="{1F777757-BABB-42F4-85CE-7DFF3B639963}" srcOrd="0" destOrd="0" presId="urn:microsoft.com/office/officeart/2005/8/layout/process4"/>
    <dgm:cxn modelId="{087BA83B-34E2-40B1-AA3C-A58E4F10A72E}" srcId="{F1C29477-73AF-46B5-8BAA-8A46C0AF08D2}" destId="{C995BF7C-3E65-457E-91C7-E32251384AF0}" srcOrd="0" destOrd="0" parTransId="{59E57429-FBA8-4F45-A6FB-0085763354D2}" sibTransId="{FBD7A5D8-0FF6-49FF-87DE-6F05F9819516}"/>
    <dgm:cxn modelId="{3B712E59-CA6A-40D7-BBE1-7D7883E4DEB2}" type="presOf" srcId="{C995BF7C-3E65-457E-91C7-E32251384AF0}" destId="{8CB9F790-027F-41BE-A583-50C6A8A2CEF3}" srcOrd="0" destOrd="0" presId="urn:microsoft.com/office/officeart/2005/8/layout/process4"/>
    <dgm:cxn modelId="{47E48E82-70E6-4C9F-AC64-3B7A8576FA0C}" type="presOf" srcId="{1DC6E5F7-BB27-4867-912F-87D66DFC923A}" destId="{46660346-6A49-4700-B1F2-39DF6EBC0190}" srcOrd="0" destOrd="0" presId="urn:microsoft.com/office/officeart/2005/8/layout/process4"/>
    <dgm:cxn modelId="{278C9B82-A2D1-4625-B8DE-F22C01E5A821}" type="presOf" srcId="{F1C29477-73AF-46B5-8BAA-8A46C0AF08D2}" destId="{15AA2F1A-0DA9-48BB-9813-B4996180B1C7}" srcOrd="1" destOrd="0" presId="urn:microsoft.com/office/officeart/2005/8/layout/process4"/>
    <dgm:cxn modelId="{16388394-A702-4328-9554-53B855037AD3}" srcId="{F1C29477-73AF-46B5-8BAA-8A46C0AF08D2}" destId="{6F92F266-FC61-4678-9427-81444FFCC30F}" srcOrd="1" destOrd="0" parTransId="{D6460C8A-FE0C-4790-9AC7-7AD6EE462790}" sibTransId="{FBED1082-E0E9-471A-A2A4-CCC1E401A212}"/>
    <dgm:cxn modelId="{B01CD0C1-9234-4613-BA0F-CEF862D867B6}" type="presOf" srcId="{F1C29477-73AF-46B5-8BAA-8A46C0AF08D2}" destId="{C99D6697-CE1E-4625-BE56-74E9BD0A4DBF}" srcOrd="0" destOrd="0" presId="urn:microsoft.com/office/officeart/2005/8/layout/process4"/>
    <dgm:cxn modelId="{81D2E1DF-2693-4495-A628-02C0633E20F6}" srcId="{1DC6E5F7-BB27-4867-912F-87D66DFC923A}" destId="{F1C29477-73AF-46B5-8BAA-8A46C0AF08D2}" srcOrd="0" destOrd="0" parTransId="{870B862F-C018-467F-97A1-E1C6825770F4}" sibTransId="{9B787FE0-CCB1-44C7-8E1A-D0C7D4549BBA}"/>
    <dgm:cxn modelId="{F8361FEC-DCEE-4CAD-88C6-321C0F3B2619}" type="presParOf" srcId="{46660346-6A49-4700-B1F2-39DF6EBC0190}" destId="{A38A7244-2DD9-4014-A9F8-2FBF245EBA48}" srcOrd="0" destOrd="0" presId="urn:microsoft.com/office/officeart/2005/8/layout/process4"/>
    <dgm:cxn modelId="{D46AA2B0-A3AE-4753-BF85-6D46C2F3DEF8}" type="presParOf" srcId="{A38A7244-2DD9-4014-A9F8-2FBF245EBA48}" destId="{C99D6697-CE1E-4625-BE56-74E9BD0A4DBF}" srcOrd="0" destOrd="0" presId="urn:microsoft.com/office/officeart/2005/8/layout/process4"/>
    <dgm:cxn modelId="{AA67FE20-1FF5-4242-90DF-6FEB49C00BB0}" type="presParOf" srcId="{A38A7244-2DD9-4014-A9F8-2FBF245EBA48}" destId="{15AA2F1A-0DA9-48BB-9813-B4996180B1C7}" srcOrd="1" destOrd="0" presId="urn:microsoft.com/office/officeart/2005/8/layout/process4"/>
    <dgm:cxn modelId="{EDC75FF0-2424-4D02-8F18-74033AE26BFF}" type="presParOf" srcId="{A38A7244-2DD9-4014-A9F8-2FBF245EBA48}" destId="{E4D036AD-35AC-4AC2-AF19-6E7D6F1D18A1}" srcOrd="2" destOrd="0" presId="urn:microsoft.com/office/officeart/2005/8/layout/process4"/>
    <dgm:cxn modelId="{27FDBCDA-DFA1-4441-831C-17995D3918EF}" type="presParOf" srcId="{E4D036AD-35AC-4AC2-AF19-6E7D6F1D18A1}" destId="{8CB9F790-027F-41BE-A583-50C6A8A2CEF3}" srcOrd="0" destOrd="0" presId="urn:microsoft.com/office/officeart/2005/8/layout/process4"/>
    <dgm:cxn modelId="{426F8D84-0C62-4372-AF63-97118F9F0A37}" type="presParOf" srcId="{E4D036AD-35AC-4AC2-AF19-6E7D6F1D18A1}" destId="{1F777757-BABB-42F4-85CE-7DFF3B639963}"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834FDB-0350-442B-8B41-72A47EC6ED13}"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99192857-F37A-4CCF-8B18-A5ECBB63E8E6}">
      <dgm:prSet/>
      <dgm:spPr/>
      <dgm:t>
        <a:bodyPr/>
        <a:lstStyle/>
        <a:p>
          <a:pPr algn="l"/>
          <a:r>
            <a:rPr lang="en-US" dirty="0"/>
            <a:t>Hired to maintain student loan records and files</a:t>
          </a:r>
        </a:p>
      </dgm:t>
    </dgm:pt>
    <dgm:pt modelId="{A7406AF6-2FA7-4CA7-9A75-CEEB1A3B0177}" type="parTrans" cxnId="{71E6BCEF-3855-42AE-B264-D4E25FC5DAC7}">
      <dgm:prSet/>
      <dgm:spPr/>
      <dgm:t>
        <a:bodyPr/>
        <a:lstStyle/>
        <a:p>
          <a:pPr algn="l"/>
          <a:endParaRPr lang="en-US"/>
        </a:p>
      </dgm:t>
    </dgm:pt>
    <dgm:pt modelId="{87816501-DF0B-4D6E-8A10-9D44F9B44A99}" type="sibTrans" cxnId="{71E6BCEF-3855-42AE-B264-D4E25FC5DAC7}">
      <dgm:prSet/>
      <dgm:spPr/>
      <dgm:t>
        <a:bodyPr/>
        <a:lstStyle/>
        <a:p>
          <a:pPr algn="l"/>
          <a:endParaRPr lang="en-US"/>
        </a:p>
      </dgm:t>
    </dgm:pt>
    <dgm:pt modelId="{84FB43CF-ECE4-4CD5-B941-23B650B6DB4A}">
      <dgm:prSet/>
      <dgm:spPr/>
      <dgm:t>
        <a:bodyPr/>
        <a:lstStyle/>
        <a:p>
          <a:pPr algn="l"/>
          <a:r>
            <a:rPr lang="en-US" dirty="0"/>
            <a:t>Process payments</a:t>
          </a:r>
        </a:p>
      </dgm:t>
    </dgm:pt>
    <dgm:pt modelId="{3892CA6C-9616-49B2-903C-16E1BA75CFE2}" type="parTrans" cxnId="{B678E21A-F263-44BB-92B6-5EACA9527B21}">
      <dgm:prSet/>
      <dgm:spPr/>
      <dgm:t>
        <a:bodyPr/>
        <a:lstStyle/>
        <a:p>
          <a:pPr algn="l"/>
          <a:endParaRPr lang="en-US"/>
        </a:p>
      </dgm:t>
    </dgm:pt>
    <dgm:pt modelId="{575E9DA3-A48A-49E8-B4C6-D429FAAD2E4B}" type="sibTrans" cxnId="{B678E21A-F263-44BB-92B6-5EACA9527B21}">
      <dgm:prSet/>
      <dgm:spPr/>
      <dgm:t>
        <a:bodyPr/>
        <a:lstStyle/>
        <a:p>
          <a:pPr algn="l"/>
          <a:endParaRPr lang="en-US"/>
        </a:p>
      </dgm:t>
    </dgm:pt>
    <dgm:pt modelId="{944B720F-9534-4867-9DC2-0B58095AAA79}">
      <dgm:prSet/>
      <dgm:spPr/>
      <dgm:t>
        <a:bodyPr/>
        <a:lstStyle/>
        <a:p>
          <a:pPr algn="l"/>
          <a:r>
            <a:rPr lang="en-US" dirty="0"/>
            <a:t>Process deferments, forbearances</a:t>
          </a:r>
        </a:p>
      </dgm:t>
    </dgm:pt>
    <dgm:pt modelId="{DF5BC76D-1A84-4992-8A55-043D3FEEF1DC}" type="parTrans" cxnId="{3835CA97-C16D-4E74-BFA7-22E7F3B18158}">
      <dgm:prSet/>
      <dgm:spPr/>
      <dgm:t>
        <a:bodyPr/>
        <a:lstStyle/>
        <a:p>
          <a:pPr algn="l"/>
          <a:endParaRPr lang="en-US"/>
        </a:p>
      </dgm:t>
    </dgm:pt>
    <dgm:pt modelId="{C4D9BAF3-36F2-4DEE-9247-A4DE9353CCD3}" type="sibTrans" cxnId="{3835CA97-C16D-4E74-BFA7-22E7F3B18158}">
      <dgm:prSet/>
      <dgm:spPr/>
      <dgm:t>
        <a:bodyPr/>
        <a:lstStyle/>
        <a:p>
          <a:pPr algn="l"/>
          <a:endParaRPr lang="en-US"/>
        </a:p>
      </dgm:t>
    </dgm:pt>
    <dgm:pt modelId="{DF08B170-8375-4E77-8455-20E98CB84DBA}" type="pres">
      <dgm:prSet presAssocID="{69834FDB-0350-442B-8B41-72A47EC6ED13}" presName="linear" presStyleCnt="0">
        <dgm:presLayoutVars>
          <dgm:animLvl val="lvl"/>
          <dgm:resizeHandles val="exact"/>
        </dgm:presLayoutVars>
      </dgm:prSet>
      <dgm:spPr/>
    </dgm:pt>
    <dgm:pt modelId="{F1247654-A0EA-4226-BAFE-D1BBB62BD5E3}" type="pres">
      <dgm:prSet presAssocID="{99192857-F37A-4CCF-8B18-A5ECBB63E8E6}" presName="parentText" presStyleLbl="node1" presStyleIdx="0" presStyleCnt="3">
        <dgm:presLayoutVars>
          <dgm:chMax val="0"/>
          <dgm:bulletEnabled val="1"/>
        </dgm:presLayoutVars>
      </dgm:prSet>
      <dgm:spPr/>
    </dgm:pt>
    <dgm:pt modelId="{DE68036C-6231-4AFA-8EA0-F4E957E84FCA}" type="pres">
      <dgm:prSet presAssocID="{87816501-DF0B-4D6E-8A10-9D44F9B44A99}" presName="spacer" presStyleCnt="0"/>
      <dgm:spPr/>
    </dgm:pt>
    <dgm:pt modelId="{04383209-DC73-4C70-B3E9-37652F4BEAA8}" type="pres">
      <dgm:prSet presAssocID="{84FB43CF-ECE4-4CD5-B941-23B650B6DB4A}" presName="parentText" presStyleLbl="node1" presStyleIdx="1" presStyleCnt="3">
        <dgm:presLayoutVars>
          <dgm:chMax val="0"/>
          <dgm:bulletEnabled val="1"/>
        </dgm:presLayoutVars>
      </dgm:prSet>
      <dgm:spPr/>
    </dgm:pt>
    <dgm:pt modelId="{93ED93CF-D17C-42B0-BBB3-96D0B6458448}" type="pres">
      <dgm:prSet presAssocID="{575E9DA3-A48A-49E8-B4C6-D429FAAD2E4B}" presName="spacer" presStyleCnt="0"/>
      <dgm:spPr/>
    </dgm:pt>
    <dgm:pt modelId="{A6E1CF6F-7333-4301-9F72-E206D68CBB39}" type="pres">
      <dgm:prSet presAssocID="{944B720F-9534-4867-9DC2-0B58095AAA79}" presName="parentText" presStyleLbl="node1" presStyleIdx="2" presStyleCnt="3">
        <dgm:presLayoutVars>
          <dgm:chMax val="0"/>
          <dgm:bulletEnabled val="1"/>
        </dgm:presLayoutVars>
      </dgm:prSet>
      <dgm:spPr/>
    </dgm:pt>
  </dgm:ptLst>
  <dgm:cxnLst>
    <dgm:cxn modelId="{B678E21A-F263-44BB-92B6-5EACA9527B21}" srcId="{69834FDB-0350-442B-8B41-72A47EC6ED13}" destId="{84FB43CF-ECE4-4CD5-B941-23B650B6DB4A}" srcOrd="1" destOrd="0" parTransId="{3892CA6C-9616-49B2-903C-16E1BA75CFE2}" sibTransId="{575E9DA3-A48A-49E8-B4C6-D429FAAD2E4B}"/>
    <dgm:cxn modelId="{CAB7B921-D4A9-47C6-AB9E-FD2087254053}" type="presOf" srcId="{944B720F-9534-4867-9DC2-0B58095AAA79}" destId="{A6E1CF6F-7333-4301-9F72-E206D68CBB39}" srcOrd="0" destOrd="0" presId="urn:microsoft.com/office/officeart/2005/8/layout/vList2"/>
    <dgm:cxn modelId="{FFB57137-D9AF-4264-BC3B-8628F0376BE2}" type="presOf" srcId="{84FB43CF-ECE4-4CD5-B941-23B650B6DB4A}" destId="{04383209-DC73-4C70-B3E9-37652F4BEAA8}" srcOrd="0" destOrd="0" presId="urn:microsoft.com/office/officeart/2005/8/layout/vList2"/>
    <dgm:cxn modelId="{D32C7B3E-3C95-4042-A3DB-C290D3259E9F}" type="presOf" srcId="{69834FDB-0350-442B-8B41-72A47EC6ED13}" destId="{DF08B170-8375-4E77-8455-20E98CB84DBA}" srcOrd="0" destOrd="0" presId="urn:microsoft.com/office/officeart/2005/8/layout/vList2"/>
    <dgm:cxn modelId="{3835CA97-C16D-4E74-BFA7-22E7F3B18158}" srcId="{69834FDB-0350-442B-8B41-72A47EC6ED13}" destId="{944B720F-9534-4867-9DC2-0B58095AAA79}" srcOrd="2" destOrd="0" parTransId="{DF5BC76D-1A84-4992-8A55-043D3FEEF1DC}" sibTransId="{C4D9BAF3-36F2-4DEE-9247-A4DE9353CCD3}"/>
    <dgm:cxn modelId="{71E6BCEF-3855-42AE-B264-D4E25FC5DAC7}" srcId="{69834FDB-0350-442B-8B41-72A47EC6ED13}" destId="{99192857-F37A-4CCF-8B18-A5ECBB63E8E6}" srcOrd="0" destOrd="0" parTransId="{A7406AF6-2FA7-4CA7-9A75-CEEB1A3B0177}" sibTransId="{87816501-DF0B-4D6E-8A10-9D44F9B44A99}"/>
    <dgm:cxn modelId="{E30A94F9-574B-45E8-A26D-CCB47C4D4E5A}" type="presOf" srcId="{99192857-F37A-4CCF-8B18-A5ECBB63E8E6}" destId="{F1247654-A0EA-4226-BAFE-D1BBB62BD5E3}" srcOrd="0" destOrd="0" presId="urn:microsoft.com/office/officeart/2005/8/layout/vList2"/>
    <dgm:cxn modelId="{5BBAA574-CD60-49D2-9BCE-A75D6C4D5B20}" type="presParOf" srcId="{DF08B170-8375-4E77-8455-20E98CB84DBA}" destId="{F1247654-A0EA-4226-BAFE-D1BBB62BD5E3}" srcOrd="0" destOrd="0" presId="urn:microsoft.com/office/officeart/2005/8/layout/vList2"/>
    <dgm:cxn modelId="{E027F51D-11B6-4C88-B15E-599DA9DABA22}" type="presParOf" srcId="{DF08B170-8375-4E77-8455-20E98CB84DBA}" destId="{DE68036C-6231-4AFA-8EA0-F4E957E84FCA}" srcOrd="1" destOrd="0" presId="urn:microsoft.com/office/officeart/2005/8/layout/vList2"/>
    <dgm:cxn modelId="{F71895D2-A3F7-4414-887E-CE61F5548FB1}" type="presParOf" srcId="{DF08B170-8375-4E77-8455-20E98CB84DBA}" destId="{04383209-DC73-4C70-B3E9-37652F4BEAA8}" srcOrd="2" destOrd="0" presId="urn:microsoft.com/office/officeart/2005/8/layout/vList2"/>
    <dgm:cxn modelId="{5A1C5592-0D2B-4529-9AEB-7655D3E560DB}" type="presParOf" srcId="{DF08B170-8375-4E77-8455-20E98CB84DBA}" destId="{93ED93CF-D17C-42B0-BBB3-96D0B6458448}" srcOrd="3" destOrd="0" presId="urn:microsoft.com/office/officeart/2005/8/layout/vList2"/>
    <dgm:cxn modelId="{6E96A0B0-E29C-4170-B0C2-793424BBF1BD}" type="presParOf" srcId="{DF08B170-8375-4E77-8455-20E98CB84DBA}" destId="{A6E1CF6F-7333-4301-9F72-E206D68CBB39}"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314057C-D6C8-437C-B68C-4710E97FA2F4}"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7A57AA5D-D57F-4C19-A3C3-4E67D38466D9}">
      <dgm:prSet/>
      <dgm:spPr/>
      <dgm:t>
        <a:bodyPr/>
        <a:lstStyle/>
        <a:p>
          <a:r>
            <a:rPr lang="en-US" dirty="0"/>
            <a:t>Withdraw from school</a:t>
          </a:r>
        </a:p>
      </dgm:t>
    </dgm:pt>
    <dgm:pt modelId="{D6ACAA22-3D8E-4904-8D91-C6D77AAD763C}" type="parTrans" cxnId="{8A7C6CD2-C93B-4C58-B58E-8F5398DAC109}">
      <dgm:prSet/>
      <dgm:spPr/>
      <dgm:t>
        <a:bodyPr/>
        <a:lstStyle/>
        <a:p>
          <a:endParaRPr lang="en-US"/>
        </a:p>
      </dgm:t>
    </dgm:pt>
    <dgm:pt modelId="{436CC77A-3B06-4982-85B2-C881FBC3090A}" type="sibTrans" cxnId="{8A7C6CD2-C93B-4C58-B58E-8F5398DAC109}">
      <dgm:prSet/>
      <dgm:spPr/>
      <dgm:t>
        <a:bodyPr/>
        <a:lstStyle/>
        <a:p>
          <a:endParaRPr lang="en-US"/>
        </a:p>
      </dgm:t>
    </dgm:pt>
    <dgm:pt modelId="{4CE1046A-C849-4159-B333-1877AAFBD257}">
      <dgm:prSet/>
      <dgm:spPr/>
      <dgm:t>
        <a:bodyPr/>
        <a:lstStyle/>
        <a:p>
          <a:r>
            <a:rPr lang="en-US" dirty="0"/>
            <a:t>Drop below half-time enrollment</a:t>
          </a:r>
        </a:p>
      </dgm:t>
    </dgm:pt>
    <dgm:pt modelId="{D7A32617-1F4A-4B15-8542-9608FDEC638A}" type="parTrans" cxnId="{2A8EEF32-8C75-4E6A-935F-8DE7A30088BE}">
      <dgm:prSet/>
      <dgm:spPr/>
      <dgm:t>
        <a:bodyPr/>
        <a:lstStyle/>
        <a:p>
          <a:endParaRPr lang="en-US"/>
        </a:p>
      </dgm:t>
    </dgm:pt>
    <dgm:pt modelId="{4E960A0D-D190-4095-8145-4C2DB717B985}" type="sibTrans" cxnId="{2A8EEF32-8C75-4E6A-935F-8DE7A30088BE}">
      <dgm:prSet/>
      <dgm:spPr/>
      <dgm:t>
        <a:bodyPr/>
        <a:lstStyle/>
        <a:p>
          <a:endParaRPr lang="en-US"/>
        </a:p>
      </dgm:t>
    </dgm:pt>
    <dgm:pt modelId="{8EEBC7D2-7458-4DEF-B142-33402613F25E}">
      <dgm:prSet/>
      <dgm:spPr/>
      <dgm:t>
        <a:bodyPr/>
        <a:lstStyle/>
        <a:p>
          <a:r>
            <a:rPr lang="en-US" dirty="0"/>
            <a:t>Transfer to a new school</a:t>
          </a:r>
        </a:p>
      </dgm:t>
    </dgm:pt>
    <dgm:pt modelId="{EA919252-9A06-4814-A780-529BE666604B}" type="parTrans" cxnId="{8F37D63D-9176-400F-9FC6-606FAE9284A9}">
      <dgm:prSet/>
      <dgm:spPr/>
      <dgm:t>
        <a:bodyPr/>
        <a:lstStyle/>
        <a:p>
          <a:endParaRPr lang="en-US"/>
        </a:p>
      </dgm:t>
    </dgm:pt>
    <dgm:pt modelId="{DF40224C-A288-46B1-94F9-2708F93DBF73}" type="sibTrans" cxnId="{8F37D63D-9176-400F-9FC6-606FAE9284A9}">
      <dgm:prSet/>
      <dgm:spPr/>
      <dgm:t>
        <a:bodyPr/>
        <a:lstStyle/>
        <a:p>
          <a:endParaRPr lang="en-US"/>
        </a:p>
      </dgm:t>
    </dgm:pt>
    <dgm:pt modelId="{A53609D3-13EE-48C1-9F1A-F7636937A475}">
      <dgm:prSet/>
      <dgm:spPr/>
      <dgm:t>
        <a:bodyPr/>
        <a:lstStyle/>
        <a:p>
          <a:r>
            <a:rPr lang="en-US" dirty="0"/>
            <a:t>Graduate</a:t>
          </a:r>
        </a:p>
      </dgm:t>
    </dgm:pt>
    <dgm:pt modelId="{03EEDA23-D352-466D-99BA-03A453F17F3A}" type="parTrans" cxnId="{56BC028A-25DA-43A3-AC8F-6CD7EA77CD47}">
      <dgm:prSet/>
      <dgm:spPr/>
      <dgm:t>
        <a:bodyPr/>
        <a:lstStyle/>
        <a:p>
          <a:endParaRPr lang="en-US"/>
        </a:p>
      </dgm:t>
    </dgm:pt>
    <dgm:pt modelId="{B26FD837-4CEE-44CD-993C-C22111102EBE}" type="sibTrans" cxnId="{56BC028A-25DA-43A3-AC8F-6CD7EA77CD47}">
      <dgm:prSet/>
      <dgm:spPr/>
      <dgm:t>
        <a:bodyPr/>
        <a:lstStyle/>
        <a:p>
          <a:endParaRPr lang="en-US"/>
        </a:p>
      </dgm:t>
    </dgm:pt>
    <dgm:pt modelId="{A4DAC364-92C8-4C1F-B136-12C50515B315}">
      <dgm:prSet/>
      <dgm:spPr/>
      <dgm:t>
        <a:bodyPr/>
        <a:lstStyle/>
        <a:p>
          <a:r>
            <a:rPr lang="en-US" dirty="0"/>
            <a:t>Change anything that would affect your loan status</a:t>
          </a:r>
        </a:p>
      </dgm:t>
    </dgm:pt>
    <dgm:pt modelId="{07D0DAD6-B181-4EEA-A10E-3AA2199ABE2E}" type="parTrans" cxnId="{B6823449-D6FD-4441-9375-C71A7E3DA547}">
      <dgm:prSet/>
      <dgm:spPr/>
      <dgm:t>
        <a:bodyPr/>
        <a:lstStyle/>
        <a:p>
          <a:endParaRPr lang="en-US"/>
        </a:p>
      </dgm:t>
    </dgm:pt>
    <dgm:pt modelId="{71E36DE5-21EB-4653-850C-6000B393235B}" type="sibTrans" cxnId="{B6823449-D6FD-4441-9375-C71A7E3DA547}">
      <dgm:prSet/>
      <dgm:spPr/>
      <dgm:t>
        <a:bodyPr/>
        <a:lstStyle/>
        <a:p>
          <a:endParaRPr lang="en-US"/>
        </a:p>
      </dgm:t>
    </dgm:pt>
    <dgm:pt modelId="{BDD758D3-DB47-4CC3-B71D-6C382733F42D}" type="pres">
      <dgm:prSet presAssocID="{1314057C-D6C8-437C-B68C-4710E97FA2F4}" presName="linear" presStyleCnt="0">
        <dgm:presLayoutVars>
          <dgm:animLvl val="lvl"/>
          <dgm:resizeHandles val="exact"/>
        </dgm:presLayoutVars>
      </dgm:prSet>
      <dgm:spPr/>
    </dgm:pt>
    <dgm:pt modelId="{B863375A-0DE4-4023-BD3A-1639A1C7C454}" type="pres">
      <dgm:prSet presAssocID="{7A57AA5D-D57F-4C19-A3C3-4E67D38466D9}" presName="parentText" presStyleLbl="node1" presStyleIdx="0" presStyleCnt="5">
        <dgm:presLayoutVars>
          <dgm:chMax val="0"/>
          <dgm:bulletEnabled val="1"/>
        </dgm:presLayoutVars>
      </dgm:prSet>
      <dgm:spPr/>
    </dgm:pt>
    <dgm:pt modelId="{7DCD3519-BC1D-4196-85BB-8D1C9EF39D43}" type="pres">
      <dgm:prSet presAssocID="{436CC77A-3B06-4982-85B2-C881FBC3090A}" presName="spacer" presStyleCnt="0"/>
      <dgm:spPr/>
    </dgm:pt>
    <dgm:pt modelId="{8DA8305F-0D14-4E44-A712-5F6B18DD252E}" type="pres">
      <dgm:prSet presAssocID="{4CE1046A-C849-4159-B333-1877AAFBD257}" presName="parentText" presStyleLbl="node1" presStyleIdx="1" presStyleCnt="5">
        <dgm:presLayoutVars>
          <dgm:chMax val="0"/>
          <dgm:bulletEnabled val="1"/>
        </dgm:presLayoutVars>
      </dgm:prSet>
      <dgm:spPr/>
    </dgm:pt>
    <dgm:pt modelId="{E3CEC5AE-335C-4C49-A74D-A90D0D330FD0}" type="pres">
      <dgm:prSet presAssocID="{4E960A0D-D190-4095-8145-4C2DB717B985}" presName="spacer" presStyleCnt="0"/>
      <dgm:spPr/>
    </dgm:pt>
    <dgm:pt modelId="{F69C6F4E-670C-4FD5-BDFF-2E6B71A55ABB}" type="pres">
      <dgm:prSet presAssocID="{8EEBC7D2-7458-4DEF-B142-33402613F25E}" presName="parentText" presStyleLbl="node1" presStyleIdx="2" presStyleCnt="5">
        <dgm:presLayoutVars>
          <dgm:chMax val="0"/>
          <dgm:bulletEnabled val="1"/>
        </dgm:presLayoutVars>
      </dgm:prSet>
      <dgm:spPr/>
    </dgm:pt>
    <dgm:pt modelId="{459D3C24-3C19-48A4-8D7B-A6AD157F15E6}" type="pres">
      <dgm:prSet presAssocID="{DF40224C-A288-46B1-94F9-2708F93DBF73}" presName="spacer" presStyleCnt="0"/>
      <dgm:spPr/>
    </dgm:pt>
    <dgm:pt modelId="{7F9DADC2-254E-4713-BE07-A9D67C045FFA}" type="pres">
      <dgm:prSet presAssocID="{A53609D3-13EE-48C1-9F1A-F7636937A475}" presName="parentText" presStyleLbl="node1" presStyleIdx="3" presStyleCnt="5">
        <dgm:presLayoutVars>
          <dgm:chMax val="0"/>
          <dgm:bulletEnabled val="1"/>
        </dgm:presLayoutVars>
      </dgm:prSet>
      <dgm:spPr/>
    </dgm:pt>
    <dgm:pt modelId="{F6BBF0CE-7841-45EC-84BD-3A7BA2EC0D98}" type="pres">
      <dgm:prSet presAssocID="{B26FD837-4CEE-44CD-993C-C22111102EBE}" presName="spacer" presStyleCnt="0"/>
      <dgm:spPr/>
    </dgm:pt>
    <dgm:pt modelId="{255DB910-6852-4E1D-B7A3-4234D2BBD10C}" type="pres">
      <dgm:prSet presAssocID="{A4DAC364-92C8-4C1F-B136-12C50515B315}" presName="parentText" presStyleLbl="node1" presStyleIdx="4" presStyleCnt="5">
        <dgm:presLayoutVars>
          <dgm:chMax val="0"/>
          <dgm:bulletEnabled val="1"/>
        </dgm:presLayoutVars>
      </dgm:prSet>
      <dgm:spPr/>
    </dgm:pt>
  </dgm:ptLst>
  <dgm:cxnLst>
    <dgm:cxn modelId="{FF985600-3E69-44F0-8F5F-AD8A2FBD0AEA}" type="presOf" srcId="{8EEBC7D2-7458-4DEF-B142-33402613F25E}" destId="{F69C6F4E-670C-4FD5-BDFF-2E6B71A55ABB}" srcOrd="0" destOrd="0" presId="urn:microsoft.com/office/officeart/2005/8/layout/vList2"/>
    <dgm:cxn modelId="{15C8CA1B-3925-4D12-84ED-A1BDAA39BAEE}" type="presOf" srcId="{7A57AA5D-D57F-4C19-A3C3-4E67D38466D9}" destId="{B863375A-0DE4-4023-BD3A-1639A1C7C454}" srcOrd="0" destOrd="0" presId="urn:microsoft.com/office/officeart/2005/8/layout/vList2"/>
    <dgm:cxn modelId="{2A8EEF32-8C75-4E6A-935F-8DE7A30088BE}" srcId="{1314057C-D6C8-437C-B68C-4710E97FA2F4}" destId="{4CE1046A-C849-4159-B333-1877AAFBD257}" srcOrd="1" destOrd="0" parTransId="{D7A32617-1F4A-4B15-8542-9608FDEC638A}" sibTransId="{4E960A0D-D190-4095-8145-4C2DB717B985}"/>
    <dgm:cxn modelId="{8F37D63D-9176-400F-9FC6-606FAE9284A9}" srcId="{1314057C-D6C8-437C-B68C-4710E97FA2F4}" destId="{8EEBC7D2-7458-4DEF-B142-33402613F25E}" srcOrd="2" destOrd="0" parTransId="{EA919252-9A06-4814-A780-529BE666604B}" sibTransId="{DF40224C-A288-46B1-94F9-2708F93DBF73}"/>
    <dgm:cxn modelId="{B6823449-D6FD-4441-9375-C71A7E3DA547}" srcId="{1314057C-D6C8-437C-B68C-4710E97FA2F4}" destId="{A4DAC364-92C8-4C1F-B136-12C50515B315}" srcOrd="4" destOrd="0" parTransId="{07D0DAD6-B181-4EEA-A10E-3AA2199ABE2E}" sibTransId="{71E36DE5-21EB-4653-850C-6000B393235B}"/>
    <dgm:cxn modelId="{03388C76-9EFE-4028-AD9D-3F49BD78761D}" type="presOf" srcId="{1314057C-D6C8-437C-B68C-4710E97FA2F4}" destId="{BDD758D3-DB47-4CC3-B71D-6C382733F42D}" srcOrd="0" destOrd="0" presId="urn:microsoft.com/office/officeart/2005/8/layout/vList2"/>
    <dgm:cxn modelId="{56BC028A-25DA-43A3-AC8F-6CD7EA77CD47}" srcId="{1314057C-D6C8-437C-B68C-4710E97FA2F4}" destId="{A53609D3-13EE-48C1-9F1A-F7636937A475}" srcOrd="3" destOrd="0" parTransId="{03EEDA23-D352-466D-99BA-03A453F17F3A}" sibTransId="{B26FD837-4CEE-44CD-993C-C22111102EBE}"/>
    <dgm:cxn modelId="{0750258D-F860-41D3-A0FD-8B5E184646D2}" type="presOf" srcId="{4CE1046A-C849-4159-B333-1877AAFBD257}" destId="{8DA8305F-0D14-4E44-A712-5F6B18DD252E}" srcOrd="0" destOrd="0" presId="urn:microsoft.com/office/officeart/2005/8/layout/vList2"/>
    <dgm:cxn modelId="{410C2FCB-6AB6-4841-8B5B-914BE6CBE2E4}" type="presOf" srcId="{A4DAC364-92C8-4C1F-B136-12C50515B315}" destId="{255DB910-6852-4E1D-B7A3-4234D2BBD10C}" srcOrd="0" destOrd="0" presId="urn:microsoft.com/office/officeart/2005/8/layout/vList2"/>
    <dgm:cxn modelId="{8A7C6CD2-C93B-4C58-B58E-8F5398DAC109}" srcId="{1314057C-D6C8-437C-B68C-4710E97FA2F4}" destId="{7A57AA5D-D57F-4C19-A3C3-4E67D38466D9}" srcOrd="0" destOrd="0" parTransId="{D6ACAA22-3D8E-4904-8D91-C6D77AAD763C}" sibTransId="{436CC77A-3B06-4982-85B2-C881FBC3090A}"/>
    <dgm:cxn modelId="{F3FF87FF-4BF0-4F10-BE75-E345524EB98C}" type="presOf" srcId="{A53609D3-13EE-48C1-9F1A-F7636937A475}" destId="{7F9DADC2-254E-4713-BE07-A9D67C045FFA}" srcOrd="0" destOrd="0" presId="urn:microsoft.com/office/officeart/2005/8/layout/vList2"/>
    <dgm:cxn modelId="{01B18EA4-3231-40B5-8AAE-7F41FDB2441F}" type="presParOf" srcId="{BDD758D3-DB47-4CC3-B71D-6C382733F42D}" destId="{B863375A-0DE4-4023-BD3A-1639A1C7C454}" srcOrd="0" destOrd="0" presId="urn:microsoft.com/office/officeart/2005/8/layout/vList2"/>
    <dgm:cxn modelId="{B705D92B-3D2D-4739-9D69-2B467718F3FD}" type="presParOf" srcId="{BDD758D3-DB47-4CC3-B71D-6C382733F42D}" destId="{7DCD3519-BC1D-4196-85BB-8D1C9EF39D43}" srcOrd="1" destOrd="0" presId="urn:microsoft.com/office/officeart/2005/8/layout/vList2"/>
    <dgm:cxn modelId="{101C4848-BB06-4C7D-984B-8663B0FF8006}" type="presParOf" srcId="{BDD758D3-DB47-4CC3-B71D-6C382733F42D}" destId="{8DA8305F-0D14-4E44-A712-5F6B18DD252E}" srcOrd="2" destOrd="0" presId="urn:microsoft.com/office/officeart/2005/8/layout/vList2"/>
    <dgm:cxn modelId="{07F60541-D8F8-43FC-815D-5904BB8A8B2C}" type="presParOf" srcId="{BDD758D3-DB47-4CC3-B71D-6C382733F42D}" destId="{E3CEC5AE-335C-4C49-A74D-A90D0D330FD0}" srcOrd="3" destOrd="0" presId="urn:microsoft.com/office/officeart/2005/8/layout/vList2"/>
    <dgm:cxn modelId="{1DF1CF48-442B-4A68-BBD7-E6AD8EBB8323}" type="presParOf" srcId="{BDD758D3-DB47-4CC3-B71D-6C382733F42D}" destId="{F69C6F4E-670C-4FD5-BDFF-2E6B71A55ABB}" srcOrd="4" destOrd="0" presId="urn:microsoft.com/office/officeart/2005/8/layout/vList2"/>
    <dgm:cxn modelId="{704B3939-8ABF-4F71-AABB-9C0404C921E3}" type="presParOf" srcId="{BDD758D3-DB47-4CC3-B71D-6C382733F42D}" destId="{459D3C24-3C19-48A4-8D7B-A6AD157F15E6}" srcOrd="5" destOrd="0" presId="urn:microsoft.com/office/officeart/2005/8/layout/vList2"/>
    <dgm:cxn modelId="{424F13B9-A790-419B-88C4-870DF1A69204}" type="presParOf" srcId="{BDD758D3-DB47-4CC3-B71D-6C382733F42D}" destId="{7F9DADC2-254E-4713-BE07-A9D67C045FFA}" srcOrd="6" destOrd="0" presId="urn:microsoft.com/office/officeart/2005/8/layout/vList2"/>
    <dgm:cxn modelId="{97014645-CC0A-4511-86D9-0239F1751E17}" type="presParOf" srcId="{BDD758D3-DB47-4CC3-B71D-6C382733F42D}" destId="{F6BBF0CE-7841-45EC-84BD-3A7BA2EC0D98}" srcOrd="7" destOrd="0" presId="urn:microsoft.com/office/officeart/2005/8/layout/vList2"/>
    <dgm:cxn modelId="{8B99B30D-33D9-49AA-8D9A-711CB4E3D3D0}" type="presParOf" srcId="{BDD758D3-DB47-4CC3-B71D-6C382733F42D}" destId="{255DB910-6852-4E1D-B7A3-4234D2BBD10C}"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8A9607E-D82A-480A-9DC6-76EB2164D231}"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6E5F419C-A563-4B7D-BBAC-9863BFDA83E9}">
      <dgm:prSet/>
      <dgm:spPr/>
      <dgm:t>
        <a:bodyPr/>
        <a:lstStyle/>
        <a:p>
          <a:pPr rtl="0"/>
          <a:r>
            <a:rPr lang="en-US" b="1" dirty="0"/>
            <a:t>One</a:t>
          </a:r>
          <a:r>
            <a:rPr lang="en-US" dirty="0"/>
            <a:t> grace period of six months before you enter repayment. </a:t>
          </a:r>
        </a:p>
      </dgm:t>
    </dgm:pt>
    <dgm:pt modelId="{2833CD57-4D90-41EF-92AD-AA0F5A61EC1A}" type="parTrans" cxnId="{FEA8A212-BEF3-4C6C-911D-5FA8B3E6A5B9}">
      <dgm:prSet/>
      <dgm:spPr/>
      <dgm:t>
        <a:bodyPr/>
        <a:lstStyle/>
        <a:p>
          <a:endParaRPr lang="en-US"/>
        </a:p>
      </dgm:t>
    </dgm:pt>
    <dgm:pt modelId="{5BA67B5E-5CBD-4907-BE1D-15AD6AB975B0}" type="sibTrans" cxnId="{FEA8A212-BEF3-4C6C-911D-5FA8B3E6A5B9}">
      <dgm:prSet/>
      <dgm:spPr/>
      <dgm:t>
        <a:bodyPr/>
        <a:lstStyle/>
        <a:p>
          <a:endParaRPr lang="en-US"/>
        </a:p>
      </dgm:t>
    </dgm:pt>
    <dgm:pt modelId="{5A9E14A7-7519-4344-958B-14A68F91286D}">
      <dgm:prSet/>
      <dgm:spPr/>
      <dgm:t>
        <a:bodyPr/>
        <a:lstStyle/>
        <a:p>
          <a:pPr rtl="0"/>
          <a:r>
            <a:rPr lang="en-US" dirty="0"/>
            <a:t>If you were enrolled less than half-time or gone from school for six months or more, you already have used the grace period on the loans. </a:t>
          </a:r>
        </a:p>
      </dgm:t>
    </dgm:pt>
    <dgm:pt modelId="{5876A808-762F-4209-93C2-BD6884FDA9CE}" type="parTrans" cxnId="{AF33CFC0-B37F-4466-999D-0E478E58E94C}">
      <dgm:prSet/>
      <dgm:spPr/>
      <dgm:t>
        <a:bodyPr/>
        <a:lstStyle/>
        <a:p>
          <a:endParaRPr lang="en-US"/>
        </a:p>
      </dgm:t>
    </dgm:pt>
    <dgm:pt modelId="{84178C99-269E-42BB-8370-1BFDD0DF2D72}" type="sibTrans" cxnId="{AF33CFC0-B37F-4466-999D-0E478E58E94C}">
      <dgm:prSet/>
      <dgm:spPr/>
      <dgm:t>
        <a:bodyPr/>
        <a:lstStyle/>
        <a:p>
          <a:endParaRPr lang="en-US"/>
        </a:p>
      </dgm:t>
    </dgm:pt>
    <dgm:pt modelId="{637AF7ED-99FE-41E5-BD02-CE1D09E60684}">
      <dgm:prSet/>
      <dgm:spPr/>
      <dgm:t>
        <a:bodyPr/>
        <a:lstStyle/>
        <a:p>
          <a:pPr rtl="0"/>
          <a:r>
            <a:rPr lang="en-US"/>
            <a:t>If you withdraw or drop below half-time status, but return to at least half-time status before the six month grace period elapses, then the grace period will not be considered as used. </a:t>
          </a:r>
        </a:p>
      </dgm:t>
    </dgm:pt>
    <dgm:pt modelId="{D9059176-CF23-42F9-B7EE-11597DAEEA18}" type="parTrans" cxnId="{287FEC42-C527-4440-8222-AC0923B45CB7}">
      <dgm:prSet/>
      <dgm:spPr/>
      <dgm:t>
        <a:bodyPr/>
        <a:lstStyle/>
        <a:p>
          <a:endParaRPr lang="en-US"/>
        </a:p>
      </dgm:t>
    </dgm:pt>
    <dgm:pt modelId="{A2562346-979A-4C31-9EA8-21CF94DB9C07}" type="sibTrans" cxnId="{287FEC42-C527-4440-8222-AC0923B45CB7}">
      <dgm:prSet/>
      <dgm:spPr/>
      <dgm:t>
        <a:bodyPr/>
        <a:lstStyle/>
        <a:p>
          <a:endParaRPr lang="en-US"/>
        </a:p>
      </dgm:t>
    </dgm:pt>
    <dgm:pt modelId="{AE2E83E0-7E0F-4EDA-B30D-6C377A8AD327}" type="pres">
      <dgm:prSet presAssocID="{68A9607E-D82A-480A-9DC6-76EB2164D231}" presName="linear" presStyleCnt="0">
        <dgm:presLayoutVars>
          <dgm:animLvl val="lvl"/>
          <dgm:resizeHandles val="exact"/>
        </dgm:presLayoutVars>
      </dgm:prSet>
      <dgm:spPr/>
    </dgm:pt>
    <dgm:pt modelId="{B5192129-75C0-4770-A543-F1E3F34AD10C}" type="pres">
      <dgm:prSet presAssocID="{6E5F419C-A563-4B7D-BBAC-9863BFDA83E9}" presName="parentText" presStyleLbl="node1" presStyleIdx="0" presStyleCnt="3" custScaleY="60267">
        <dgm:presLayoutVars>
          <dgm:chMax val="0"/>
          <dgm:bulletEnabled val="1"/>
        </dgm:presLayoutVars>
      </dgm:prSet>
      <dgm:spPr/>
    </dgm:pt>
    <dgm:pt modelId="{D9343087-137B-446A-80D5-7121FC05EE61}" type="pres">
      <dgm:prSet presAssocID="{5BA67B5E-5CBD-4907-BE1D-15AD6AB975B0}" presName="spacer" presStyleCnt="0"/>
      <dgm:spPr/>
    </dgm:pt>
    <dgm:pt modelId="{DB03D9B1-E1AE-412C-99ED-CA2BA1FE3717}" type="pres">
      <dgm:prSet presAssocID="{5A9E14A7-7519-4344-958B-14A68F91286D}" presName="parentText" presStyleLbl="node1" presStyleIdx="1" presStyleCnt="3" custScaleY="82281">
        <dgm:presLayoutVars>
          <dgm:chMax val="0"/>
          <dgm:bulletEnabled val="1"/>
        </dgm:presLayoutVars>
      </dgm:prSet>
      <dgm:spPr/>
    </dgm:pt>
    <dgm:pt modelId="{10BC250B-4520-41A6-B12E-7076F3FA5098}" type="pres">
      <dgm:prSet presAssocID="{84178C99-269E-42BB-8370-1BFDD0DF2D72}" presName="spacer" presStyleCnt="0"/>
      <dgm:spPr/>
    </dgm:pt>
    <dgm:pt modelId="{BAE852DC-A60C-4F3B-98BE-7EA9995B01A2}" type="pres">
      <dgm:prSet presAssocID="{637AF7ED-99FE-41E5-BD02-CE1D09E60684}" presName="parentText" presStyleLbl="node1" presStyleIdx="2" presStyleCnt="3">
        <dgm:presLayoutVars>
          <dgm:chMax val="0"/>
          <dgm:bulletEnabled val="1"/>
        </dgm:presLayoutVars>
      </dgm:prSet>
      <dgm:spPr/>
    </dgm:pt>
  </dgm:ptLst>
  <dgm:cxnLst>
    <dgm:cxn modelId="{FEA8A212-BEF3-4C6C-911D-5FA8B3E6A5B9}" srcId="{68A9607E-D82A-480A-9DC6-76EB2164D231}" destId="{6E5F419C-A563-4B7D-BBAC-9863BFDA83E9}" srcOrd="0" destOrd="0" parTransId="{2833CD57-4D90-41EF-92AD-AA0F5A61EC1A}" sibTransId="{5BA67B5E-5CBD-4907-BE1D-15AD6AB975B0}"/>
    <dgm:cxn modelId="{EFA7F43A-B589-4BE6-A69D-105AB0319C89}" type="presOf" srcId="{68A9607E-D82A-480A-9DC6-76EB2164D231}" destId="{AE2E83E0-7E0F-4EDA-B30D-6C377A8AD327}" srcOrd="0" destOrd="0" presId="urn:microsoft.com/office/officeart/2005/8/layout/vList2"/>
    <dgm:cxn modelId="{287FEC42-C527-4440-8222-AC0923B45CB7}" srcId="{68A9607E-D82A-480A-9DC6-76EB2164D231}" destId="{637AF7ED-99FE-41E5-BD02-CE1D09E60684}" srcOrd="2" destOrd="0" parTransId="{D9059176-CF23-42F9-B7EE-11597DAEEA18}" sibTransId="{A2562346-979A-4C31-9EA8-21CF94DB9C07}"/>
    <dgm:cxn modelId="{5BB59F63-C48F-4F35-9E24-3A56D95015FB}" type="presOf" srcId="{6E5F419C-A563-4B7D-BBAC-9863BFDA83E9}" destId="{B5192129-75C0-4770-A543-F1E3F34AD10C}" srcOrd="0" destOrd="0" presId="urn:microsoft.com/office/officeart/2005/8/layout/vList2"/>
    <dgm:cxn modelId="{1C1845A6-8174-414E-9BD2-84AA116D2879}" type="presOf" srcId="{5A9E14A7-7519-4344-958B-14A68F91286D}" destId="{DB03D9B1-E1AE-412C-99ED-CA2BA1FE3717}" srcOrd="0" destOrd="0" presId="urn:microsoft.com/office/officeart/2005/8/layout/vList2"/>
    <dgm:cxn modelId="{AF33CFC0-B37F-4466-999D-0E478E58E94C}" srcId="{68A9607E-D82A-480A-9DC6-76EB2164D231}" destId="{5A9E14A7-7519-4344-958B-14A68F91286D}" srcOrd="1" destOrd="0" parTransId="{5876A808-762F-4209-93C2-BD6884FDA9CE}" sibTransId="{84178C99-269E-42BB-8370-1BFDD0DF2D72}"/>
    <dgm:cxn modelId="{5E86A5FC-81F6-4C1B-9D01-9C327F14B2E1}" type="presOf" srcId="{637AF7ED-99FE-41E5-BD02-CE1D09E60684}" destId="{BAE852DC-A60C-4F3B-98BE-7EA9995B01A2}" srcOrd="0" destOrd="0" presId="urn:microsoft.com/office/officeart/2005/8/layout/vList2"/>
    <dgm:cxn modelId="{339D76FD-F504-4599-B43C-B6C2896548ED}" type="presParOf" srcId="{AE2E83E0-7E0F-4EDA-B30D-6C377A8AD327}" destId="{B5192129-75C0-4770-A543-F1E3F34AD10C}" srcOrd="0" destOrd="0" presId="urn:microsoft.com/office/officeart/2005/8/layout/vList2"/>
    <dgm:cxn modelId="{F35CBABD-5CBD-4C28-A986-F61B549BD3E3}" type="presParOf" srcId="{AE2E83E0-7E0F-4EDA-B30D-6C377A8AD327}" destId="{D9343087-137B-446A-80D5-7121FC05EE61}" srcOrd="1" destOrd="0" presId="urn:microsoft.com/office/officeart/2005/8/layout/vList2"/>
    <dgm:cxn modelId="{26A8801C-506B-4D99-BEC9-2768B74F0683}" type="presParOf" srcId="{AE2E83E0-7E0F-4EDA-B30D-6C377A8AD327}" destId="{DB03D9B1-E1AE-412C-99ED-CA2BA1FE3717}" srcOrd="2" destOrd="0" presId="urn:microsoft.com/office/officeart/2005/8/layout/vList2"/>
    <dgm:cxn modelId="{DDA0043E-CBE6-459F-82C1-5BE22FDB7C28}" type="presParOf" srcId="{AE2E83E0-7E0F-4EDA-B30D-6C377A8AD327}" destId="{10BC250B-4520-41A6-B12E-7076F3FA5098}" srcOrd="3" destOrd="0" presId="urn:microsoft.com/office/officeart/2005/8/layout/vList2"/>
    <dgm:cxn modelId="{3028B6A7-F437-4146-87D6-FC0F9132873E}" type="presParOf" srcId="{AE2E83E0-7E0F-4EDA-B30D-6C377A8AD327}" destId="{BAE852DC-A60C-4F3B-98BE-7EA9995B01A2}"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75A4D1A-8DD1-47AD-A9FE-2A1F8D5A326B}" type="doc">
      <dgm:prSet loTypeId="urn:microsoft.com/office/officeart/2005/8/layout/hList1" loCatId="list" qsTypeId="urn:microsoft.com/office/officeart/2005/8/quickstyle/simple5" qsCatId="simple" csTypeId="urn:microsoft.com/office/officeart/2005/8/colors/accent1_2" csCatId="accent1" phldr="1"/>
      <dgm:spPr/>
      <dgm:t>
        <a:bodyPr/>
        <a:lstStyle/>
        <a:p>
          <a:endParaRPr lang="en-US"/>
        </a:p>
      </dgm:t>
    </dgm:pt>
    <dgm:pt modelId="{66006394-48E1-4457-B53C-45A7251E2637}">
      <dgm:prSet custT="1"/>
      <dgm:spPr/>
      <dgm:t>
        <a:bodyPr/>
        <a:lstStyle/>
        <a:p>
          <a:pPr algn="ctr" rtl="0"/>
          <a:r>
            <a:rPr lang="en-US" sz="2400" b="1" dirty="0"/>
            <a:t>Direct Subsidized Loans</a:t>
          </a:r>
          <a:endParaRPr lang="en-US" sz="2400" dirty="0"/>
        </a:p>
      </dgm:t>
    </dgm:pt>
    <dgm:pt modelId="{E7E2B826-7CC0-4353-BD6B-E19618C5B0FE}" type="parTrans" cxnId="{21860D21-6602-4673-8C28-25DC4E25EB6A}">
      <dgm:prSet/>
      <dgm:spPr/>
      <dgm:t>
        <a:bodyPr/>
        <a:lstStyle/>
        <a:p>
          <a:endParaRPr lang="en-US"/>
        </a:p>
      </dgm:t>
    </dgm:pt>
    <dgm:pt modelId="{553D5122-FD5A-4424-B9A6-7BA30A11F516}" type="sibTrans" cxnId="{21860D21-6602-4673-8C28-25DC4E25EB6A}">
      <dgm:prSet/>
      <dgm:spPr/>
      <dgm:t>
        <a:bodyPr/>
        <a:lstStyle/>
        <a:p>
          <a:endParaRPr lang="en-US"/>
        </a:p>
      </dgm:t>
    </dgm:pt>
    <dgm:pt modelId="{C0886178-98FD-4BBF-BEEE-175ED3A29086}">
      <dgm:prSet/>
      <dgm:spPr/>
      <dgm:t>
        <a:bodyPr/>
        <a:lstStyle/>
        <a:p>
          <a:pPr rtl="0"/>
          <a:r>
            <a:rPr lang="en-US" dirty="0"/>
            <a:t>Government pays interest while in school, during the grace period, and during deferment</a:t>
          </a:r>
        </a:p>
      </dgm:t>
    </dgm:pt>
    <dgm:pt modelId="{A3A92D3B-3BEF-40A6-ABD0-75BBC835BEE6}" type="parTrans" cxnId="{2588E0D6-0842-46D1-B9C9-55104C589C0C}">
      <dgm:prSet/>
      <dgm:spPr/>
      <dgm:t>
        <a:bodyPr/>
        <a:lstStyle/>
        <a:p>
          <a:endParaRPr lang="en-US"/>
        </a:p>
      </dgm:t>
    </dgm:pt>
    <dgm:pt modelId="{CDDA741A-45F4-4DF1-9C57-3930230CB4E6}" type="sibTrans" cxnId="{2588E0D6-0842-46D1-B9C9-55104C589C0C}">
      <dgm:prSet/>
      <dgm:spPr/>
      <dgm:t>
        <a:bodyPr/>
        <a:lstStyle/>
        <a:p>
          <a:endParaRPr lang="en-US"/>
        </a:p>
      </dgm:t>
    </dgm:pt>
    <dgm:pt modelId="{333D16CF-0803-4BEA-B7B7-2F0FAC1CDDD0}">
      <dgm:prSet/>
      <dgm:spPr/>
      <dgm:t>
        <a:bodyPr/>
        <a:lstStyle/>
        <a:p>
          <a:pPr rtl="0"/>
          <a:r>
            <a:rPr lang="en-US" dirty="0"/>
            <a:t>Student has a six-month grace period after ceasing at least half-time attendance</a:t>
          </a:r>
        </a:p>
      </dgm:t>
    </dgm:pt>
    <dgm:pt modelId="{533778A9-CECF-4472-9A4D-29282E2F3DF5}" type="parTrans" cxnId="{98ABEDDD-AE76-4DDE-9406-F1F837831683}">
      <dgm:prSet/>
      <dgm:spPr/>
      <dgm:t>
        <a:bodyPr/>
        <a:lstStyle/>
        <a:p>
          <a:endParaRPr lang="en-US"/>
        </a:p>
      </dgm:t>
    </dgm:pt>
    <dgm:pt modelId="{ED2E506B-0366-4BA0-B9A8-763CDDE258BD}" type="sibTrans" cxnId="{98ABEDDD-AE76-4DDE-9406-F1F837831683}">
      <dgm:prSet/>
      <dgm:spPr/>
      <dgm:t>
        <a:bodyPr/>
        <a:lstStyle/>
        <a:p>
          <a:endParaRPr lang="en-US"/>
        </a:p>
      </dgm:t>
    </dgm:pt>
    <dgm:pt modelId="{A7D6D10D-6641-4A42-BB1F-D9A35E43A0F5}">
      <dgm:prSet/>
      <dgm:spPr/>
      <dgm:t>
        <a:bodyPr/>
        <a:lstStyle/>
        <a:p>
          <a:pPr rtl="0"/>
          <a:r>
            <a:rPr lang="en-US" dirty="0"/>
            <a:t>Student can pay interest during grace period before repayment starts</a:t>
          </a:r>
        </a:p>
      </dgm:t>
    </dgm:pt>
    <dgm:pt modelId="{08BDE328-5D8A-4822-B754-6248C31A3B58}" type="parTrans" cxnId="{D2465E1D-A0DF-45F7-97C7-8D0BEF06C056}">
      <dgm:prSet/>
      <dgm:spPr/>
      <dgm:t>
        <a:bodyPr/>
        <a:lstStyle/>
        <a:p>
          <a:endParaRPr lang="en-US"/>
        </a:p>
      </dgm:t>
    </dgm:pt>
    <dgm:pt modelId="{62926913-EB19-41D1-99D2-A60DF62438B3}" type="sibTrans" cxnId="{D2465E1D-A0DF-45F7-97C7-8D0BEF06C056}">
      <dgm:prSet/>
      <dgm:spPr/>
      <dgm:t>
        <a:bodyPr/>
        <a:lstStyle/>
        <a:p>
          <a:endParaRPr lang="en-US"/>
        </a:p>
      </dgm:t>
    </dgm:pt>
    <dgm:pt modelId="{13C6C77A-19B4-4FB4-9DDB-F6A55C05EFB9}">
      <dgm:prSet/>
      <dgm:spPr/>
      <dgm:t>
        <a:bodyPr/>
        <a:lstStyle/>
        <a:p>
          <a:pPr rtl="0"/>
          <a:r>
            <a:rPr lang="en-US" dirty="0"/>
            <a:t>Student should contact loan servicer if don’t receive repayment information during grace period</a:t>
          </a:r>
        </a:p>
      </dgm:t>
    </dgm:pt>
    <dgm:pt modelId="{508FCCD2-C824-448A-9AF3-351EDC623324}" type="parTrans" cxnId="{9EB9BF37-43F8-4C52-8188-D8B4E269B114}">
      <dgm:prSet/>
      <dgm:spPr/>
      <dgm:t>
        <a:bodyPr/>
        <a:lstStyle/>
        <a:p>
          <a:endParaRPr lang="en-US"/>
        </a:p>
      </dgm:t>
    </dgm:pt>
    <dgm:pt modelId="{B1F95ABE-8DDC-4D95-A989-7F026E1D7B7F}" type="sibTrans" cxnId="{9EB9BF37-43F8-4C52-8188-D8B4E269B114}">
      <dgm:prSet/>
      <dgm:spPr/>
      <dgm:t>
        <a:bodyPr/>
        <a:lstStyle/>
        <a:p>
          <a:endParaRPr lang="en-US"/>
        </a:p>
      </dgm:t>
    </dgm:pt>
    <dgm:pt modelId="{8DCA1515-89CA-40D1-8603-6657613C50C8}">
      <dgm:prSet custT="1"/>
      <dgm:spPr/>
      <dgm:t>
        <a:bodyPr/>
        <a:lstStyle/>
        <a:p>
          <a:pPr algn="ctr" rtl="0"/>
          <a:r>
            <a:rPr lang="en-US" sz="2400" b="1" dirty="0"/>
            <a:t>Direct Unsubsidized Loans</a:t>
          </a:r>
          <a:endParaRPr lang="en-US" sz="2400" dirty="0"/>
        </a:p>
      </dgm:t>
    </dgm:pt>
    <dgm:pt modelId="{0019EE7D-CAFB-485A-867B-56B3521975A9}" type="parTrans" cxnId="{12B35E4B-1F63-4C14-9F95-DD395650BA08}">
      <dgm:prSet/>
      <dgm:spPr/>
      <dgm:t>
        <a:bodyPr/>
        <a:lstStyle/>
        <a:p>
          <a:endParaRPr lang="en-US"/>
        </a:p>
      </dgm:t>
    </dgm:pt>
    <dgm:pt modelId="{07163C66-6994-4FF2-B3C8-6D90D776A431}" type="sibTrans" cxnId="{12B35E4B-1F63-4C14-9F95-DD395650BA08}">
      <dgm:prSet/>
      <dgm:spPr/>
      <dgm:t>
        <a:bodyPr/>
        <a:lstStyle/>
        <a:p>
          <a:endParaRPr lang="en-US"/>
        </a:p>
      </dgm:t>
    </dgm:pt>
    <dgm:pt modelId="{25866593-E6D7-43C4-AF2E-4DD21531F57C}">
      <dgm:prSet/>
      <dgm:spPr/>
      <dgm:t>
        <a:bodyPr/>
        <a:lstStyle/>
        <a:p>
          <a:pPr rtl="0"/>
          <a:r>
            <a:rPr lang="en-US" dirty="0"/>
            <a:t>Government does not pay interest subsidy</a:t>
          </a:r>
        </a:p>
      </dgm:t>
    </dgm:pt>
    <dgm:pt modelId="{03442173-5E17-4D8F-A0FB-614179497034}" type="parTrans" cxnId="{7FF4D463-FC62-428D-B137-5FA11C20E3D7}">
      <dgm:prSet/>
      <dgm:spPr/>
      <dgm:t>
        <a:bodyPr/>
        <a:lstStyle/>
        <a:p>
          <a:endParaRPr lang="en-US"/>
        </a:p>
      </dgm:t>
    </dgm:pt>
    <dgm:pt modelId="{AE11DEE0-5165-44E4-9F91-D1B0404AD0C7}" type="sibTrans" cxnId="{7FF4D463-FC62-428D-B137-5FA11C20E3D7}">
      <dgm:prSet/>
      <dgm:spPr/>
      <dgm:t>
        <a:bodyPr/>
        <a:lstStyle/>
        <a:p>
          <a:endParaRPr lang="en-US"/>
        </a:p>
      </dgm:t>
    </dgm:pt>
    <dgm:pt modelId="{164854FC-C26F-4DC0-8EE3-90A67E3C0887}">
      <dgm:prSet/>
      <dgm:spPr/>
      <dgm:t>
        <a:bodyPr/>
        <a:lstStyle/>
        <a:p>
          <a:pPr rtl="0"/>
          <a:r>
            <a:rPr lang="en-US" dirty="0"/>
            <a:t>Student officially enters repayment six months after ceasing at least half-time attendance</a:t>
          </a:r>
        </a:p>
      </dgm:t>
    </dgm:pt>
    <dgm:pt modelId="{E29DF51D-41ED-4A24-94C3-DD6165458C26}" type="parTrans" cxnId="{E36DC725-95A5-46C7-AE3B-1797ED6FA7A4}">
      <dgm:prSet/>
      <dgm:spPr/>
      <dgm:t>
        <a:bodyPr/>
        <a:lstStyle/>
        <a:p>
          <a:endParaRPr lang="en-US"/>
        </a:p>
      </dgm:t>
    </dgm:pt>
    <dgm:pt modelId="{C56F5B7F-B26A-49DF-9800-B9FF01F92256}" type="sibTrans" cxnId="{E36DC725-95A5-46C7-AE3B-1797ED6FA7A4}">
      <dgm:prSet/>
      <dgm:spPr/>
      <dgm:t>
        <a:bodyPr/>
        <a:lstStyle/>
        <a:p>
          <a:endParaRPr lang="en-US"/>
        </a:p>
      </dgm:t>
    </dgm:pt>
    <dgm:pt modelId="{F43303EA-5D84-4ACB-A35B-F86C3FDEB8A4}">
      <dgm:prSet/>
      <dgm:spPr/>
      <dgm:t>
        <a:bodyPr/>
        <a:lstStyle/>
        <a:p>
          <a:pPr rtl="0"/>
          <a:r>
            <a:rPr lang="en-US" dirty="0"/>
            <a:t>Students can pay interest before repayment starts</a:t>
          </a:r>
        </a:p>
      </dgm:t>
    </dgm:pt>
    <dgm:pt modelId="{E39343FE-1B21-4F9C-B9CD-775A92091AB7}" type="parTrans" cxnId="{2DA756CD-5B6C-478D-9F0E-9B6EFBF27EDE}">
      <dgm:prSet/>
      <dgm:spPr/>
      <dgm:t>
        <a:bodyPr/>
        <a:lstStyle/>
        <a:p>
          <a:endParaRPr lang="en-US"/>
        </a:p>
      </dgm:t>
    </dgm:pt>
    <dgm:pt modelId="{59A4D4C9-EF3F-4C5E-9DBE-E9F3055D83F6}" type="sibTrans" cxnId="{2DA756CD-5B6C-478D-9F0E-9B6EFBF27EDE}">
      <dgm:prSet/>
      <dgm:spPr/>
      <dgm:t>
        <a:bodyPr/>
        <a:lstStyle/>
        <a:p>
          <a:endParaRPr lang="en-US"/>
        </a:p>
      </dgm:t>
    </dgm:pt>
    <dgm:pt modelId="{F1800C63-5C70-4BBA-82B4-58C283233D6A}">
      <dgm:prSet/>
      <dgm:spPr/>
      <dgm:t>
        <a:bodyPr/>
        <a:lstStyle/>
        <a:p>
          <a:pPr rtl="0"/>
          <a:r>
            <a:rPr lang="en-US" dirty="0"/>
            <a:t>Student should contact loan servicer if don’t receive repayment information during grace period</a:t>
          </a:r>
        </a:p>
      </dgm:t>
    </dgm:pt>
    <dgm:pt modelId="{44721948-18B5-40C3-899B-26520B5451BB}" type="parTrans" cxnId="{0CD7C329-C14E-457A-9A42-30CFAA9AD7FA}">
      <dgm:prSet/>
      <dgm:spPr/>
      <dgm:t>
        <a:bodyPr/>
        <a:lstStyle/>
        <a:p>
          <a:endParaRPr lang="en-US"/>
        </a:p>
      </dgm:t>
    </dgm:pt>
    <dgm:pt modelId="{5D561667-0376-4EF7-97C2-F8719875AA06}" type="sibTrans" cxnId="{0CD7C329-C14E-457A-9A42-30CFAA9AD7FA}">
      <dgm:prSet/>
      <dgm:spPr/>
      <dgm:t>
        <a:bodyPr/>
        <a:lstStyle/>
        <a:p>
          <a:endParaRPr lang="en-US"/>
        </a:p>
      </dgm:t>
    </dgm:pt>
    <dgm:pt modelId="{5589EAE5-A032-4C06-912E-69999554EC00}" type="pres">
      <dgm:prSet presAssocID="{175A4D1A-8DD1-47AD-A9FE-2A1F8D5A326B}" presName="Name0" presStyleCnt="0">
        <dgm:presLayoutVars>
          <dgm:dir/>
          <dgm:animLvl val="lvl"/>
          <dgm:resizeHandles val="exact"/>
        </dgm:presLayoutVars>
      </dgm:prSet>
      <dgm:spPr/>
    </dgm:pt>
    <dgm:pt modelId="{6F5C4EC2-E003-445A-93F0-0A233906AA8D}" type="pres">
      <dgm:prSet presAssocID="{66006394-48E1-4457-B53C-45A7251E2637}" presName="composite" presStyleCnt="0"/>
      <dgm:spPr/>
    </dgm:pt>
    <dgm:pt modelId="{A0F0FDDF-8830-4DE5-A044-6E700A35CDF0}" type="pres">
      <dgm:prSet presAssocID="{66006394-48E1-4457-B53C-45A7251E2637}" presName="parTx" presStyleLbl="alignNode1" presStyleIdx="0" presStyleCnt="2">
        <dgm:presLayoutVars>
          <dgm:chMax val="0"/>
          <dgm:chPref val="0"/>
          <dgm:bulletEnabled val="1"/>
        </dgm:presLayoutVars>
      </dgm:prSet>
      <dgm:spPr/>
    </dgm:pt>
    <dgm:pt modelId="{7914A5CD-BAFF-49CB-B6C6-4396E922FBA8}" type="pres">
      <dgm:prSet presAssocID="{66006394-48E1-4457-B53C-45A7251E2637}" presName="desTx" presStyleLbl="alignAccFollowNode1" presStyleIdx="0" presStyleCnt="2">
        <dgm:presLayoutVars>
          <dgm:bulletEnabled val="1"/>
        </dgm:presLayoutVars>
      </dgm:prSet>
      <dgm:spPr/>
    </dgm:pt>
    <dgm:pt modelId="{5CD8AB26-7B46-4818-9C40-6A65236ED7C1}" type="pres">
      <dgm:prSet presAssocID="{553D5122-FD5A-4424-B9A6-7BA30A11F516}" presName="space" presStyleCnt="0"/>
      <dgm:spPr/>
    </dgm:pt>
    <dgm:pt modelId="{D7A8230F-7090-45C5-8D1D-25D72BBEF46B}" type="pres">
      <dgm:prSet presAssocID="{8DCA1515-89CA-40D1-8603-6657613C50C8}" presName="composite" presStyleCnt="0"/>
      <dgm:spPr/>
    </dgm:pt>
    <dgm:pt modelId="{93441E49-50AD-48A5-8986-7F76C2E802C7}" type="pres">
      <dgm:prSet presAssocID="{8DCA1515-89CA-40D1-8603-6657613C50C8}" presName="parTx" presStyleLbl="alignNode1" presStyleIdx="1" presStyleCnt="2">
        <dgm:presLayoutVars>
          <dgm:chMax val="0"/>
          <dgm:chPref val="0"/>
          <dgm:bulletEnabled val="1"/>
        </dgm:presLayoutVars>
      </dgm:prSet>
      <dgm:spPr/>
    </dgm:pt>
    <dgm:pt modelId="{ECA42217-ECC3-4C72-AD37-6126DDFD2F98}" type="pres">
      <dgm:prSet presAssocID="{8DCA1515-89CA-40D1-8603-6657613C50C8}" presName="desTx" presStyleLbl="alignAccFollowNode1" presStyleIdx="1" presStyleCnt="2">
        <dgm:presLayoutVars>
          <dgm:bulletEnabled val="1"/>
        </dgm:presLayoutVars>
      </dgm:prSet>
      <dgm:spPr/>
    </dgm:pt>
  </dgm:ptLst>
  <dgm:cxnLst>
    <dgm:cxn modelId="{D2465E1D-A0DF-45F7-97C7-8D0BEF06C056}" srcId="{66006394-48E1-4457-B53C-45A7251E2637}" destId="{A7D6D10D-6641-4A42-BB1F-D9A35E43A0F5}" srcOrd="2" destOrd="0" parTransId="{08BDE328-5D8A-4822-B754-6248C31A3B58}" sibTransId="{62926913-EB19-41D1-99D2-A60DF62438B3}"/>
    <dgm:cxn modelId="{21860D21-6602-4673-8C28-25DC4E25EB6A}" srcId="{175A4D1A-8DD1-47AD-A9FE-2A1F8D5A326B}" destId="{66006394-48E1-4457-B53C-45A7251E2637}" srcOrd="0" destOrd="0" parTransId="{E7E2B826-7CC0-4353-BD6B-E19618C5B0FE}" sibTransId="{553D5122-FD5A-4424-B9A6-7BA30A11F516}"/>
    <dgm:cxn modelId="{E36DC725-95A5-46C7-AE3B-1797ED6FA7A4}" srcId="{8DCA1515-89CA-40D1-8603-6657613C50C8}" destId="{164854FC-C26F-4DC0-8EE3-90A67E3C0887}" srcOrd="1" destOrd="0" parTransId="{E29DF51D-41ED-4A24-94C3-DD6165458C26}" sibTransId="{C56F5B7F-B26A-49DF-9800-B9FF01F92256}"/>
    <dgm:cxn modelId="{0CD7C329-C14E-457A-9A42-30CFAA9AD7FA}" srcId="{8DCA1515-89CA-40D1-8603-6657613C50C8}" destId="{F1800C63-5C70-4BBA-82B4-58C283233D6A}" srcOrd="3" destOrd="0" parTransId="{44721948-18B5-40C3-899B-26520B5451BB}" sibTransId="{5D561667-0376-4EF7-97C2-F8719875AA06}"/>
    <dgm:cxn modelId="{9EB9BF37-43F8-4C52-8188-D8B4E269B114}" srcId="{66006394-48E1-4457-B53C-45A7251E2637}" destId="{13C6C77A-19B4-4FB4-9DDB-F6A55C05EFB9}" srcOrd="3" destOrd="0" parTransId="{508FCCD2-C824-448A-9AF3-351EDC623324}" sibTransId="{B1F95ABE-8DDC-4D95-A989-7F026E1D7B7F}"/>
    <dgm:cxn modelId="{64B63138-E53E-4F92-AD3C-5F0E1267D7A3}" type="presOf" srcId="{F43303EA-5D84-4ACB-A35B-F86C3FDEB8A4}" destId="{ECA42217-ECC3-4C72-AD37-6126DDFD2F98}" srcOrd="0" destOrd="2" presId="urn:microsoft.com/office/officeart/2005/8/layout/hList1"/>
    <dgm:cxn modelId="{28A1413C-20F3-4002-8BC4-93ACA6F57D81}" type="presOf" srcId="{175A4D1A-8DD1-47AD-A9FE-2A1F8D5A326B}" destId="{5589EAE5-A032-4C06-912E-69999554EC00}" srcOrd="0" destOrd="0" presId="urn:microsoft.com/office/officeart/2005/8/layout/hList1"/>
    <dgm:cxn modelId="{2458CD5E-17F8-4ED9-A597-CB5283B860DA}" type="presOf" srcId="{333D16CF-0803-4BEA-B7B7-2F0FAC1CDDD0}" destId="{7914A5CD-BAFF-49CB-B6C6-4396E922FBA8}" srcOrd="0" destOrd="1" presId="urn:microsoft.com/office/officeart/2005/8/layout/hList1"/>
    <dgm:cxn modelId="{76964E60-9004-46D3-B487-961F9A4BF62A}" type="presOf" srcId="{66006394-48E1-4457-B53C-45A7251E2637}" destId="{A0F0FDDF-8830-4DE5-A044-6E700A35CDF0}" srcOrd="0" destOrd="0" presId="urn:microsoft.com/office/officeart/2005/8/layout/hList1"/>
    <dgm:cxn modelId="{AA0E5362-0A5C-44D2-BA42-FA676A1C4F66}" type="presOf" srcId="{8DCA1515-89CA-40D1-8603-6657613C50C8}" destId="{93441E49-50AD-48A5-8986-7F76C2E802C7}" srcOrd="0" destOrd="0" presId="urn:microsoft.com/office/officeart/2005/8/layout/hList1"/>
    <dgm:cxn modelId="{7FF4D463-FC62-428D-B137-5FA11C20E3D7}" srcId="{8DCA1515-89CA-40D1-8603-6657613C50C8}" destId="{25866593-E6D7-43C4-AF2E-4DD21531F57C}" srcOrd="0" destOrd="0" parTransId="{03442173-5E17-4D8F-A0FB-614179497034}" sibTransId="{AE11DEE0-5165-44E4-9F91-D1B0404AD0C7}"/>
    <dgm:cxn modelId="{12B35E4B-1F63-4C14-9F95-DD395650BA08}" srcId="{175A4D1A-8DD1-47AD-A9FE-2A1F8D5A326B}" destId="{8DCA1515-89CA-40D1-8603-6657613C50C8}" srcOrd="1" destOrd="0" parTransId="{0019EE7D-CAFB-485A-867B-56B3521975A9}" sibTransId="{07163C66-6994-4FF2-B3C8-6D90D776A431}"/>
    <dgm:cxn modelId="{4B986F53-7396-4116-B4F4-F30A716B1212}" type="presOf" srcId="{C0886178-98FD-4BBF-BEEE-175ED3A29086}" destId="{7914A5CD-BAFF-49CB-B6C6-4396E922FBA8}" srcOrd="0" destOrd="0" presId="urn:microsoft.com/office/officeart/2005/8/layout/hList1"/>
    <dgm:cxn modelId="{7B72159E-773D-471D-869D-94966A8349FD}" type="presOf" srcId="{F1800C63-5C70-4BBA-82B4-58C283233D6A}" destId="{ECA42217-ECC3-4C72-AD37-6126DDFD2F98}" srcOrd="0" destOrd="3" presId="urn:microsoft.com/office/officeart/2005/8/layout/hList1"/>
    <dgm:cxn modelId="{3E5AF0C3-6A3B-4E22-B038-C67A2BB224E9}" type="presOf" srcId="{25866593-E6D7-43C4-AF2E-4DD21531F57C}" destId="{ECA42217-ECC3-4C72-AD37-6126DDFD2F98}" srcOrd="0" destOrd="0" presId="urn:microsoft.com/office/officeart/2005/8/layout/hList1"/>
    <dgm:cxn modelId="{2DA756CD-5B6C-478D-9F0E-9B6EFBF27EDE}" srcId="{8DCA1515-89CA-40D1-8603-6657613C50C8}" destId="{F43303EA-5D84-4ACB-A35B-F86C3FDEB8A4}" srcOrd="2" destOrd="0" parTransId="{E39343FE-1B21-4F9C-B9CD-775A92091AB7}" sibTransId="{59A4D4C9-EF3F-4C5E-9DBE-E9F3055D83F6}"/>
    <dgm:cxn modelId="{378DC2D6-6C2A-486C-88F9-D253C39DD4EE}" type="presOf" srcId="{A7D6D10D-6641-4A42-BB1F-D9A35E43A0F5}" destId="{7914A5CD-BAFF-49CB-B6C6-4396E922FBA8}" srcOrd="0" destOrd="2" presId="urn:microsoft.com/office/officeart/2005/8/layout/hList1"/>
    <dgm:cxn modelId="{2588E0D6-0842-46D1-B9C9-55104C589C0C}" srcId="{66006394-48E1-4457-B53C-45A7251E2637}" destId="{C0886178-98FD-4BBF-BEEE-175ED3A29086}" srcOrd="0" destOrd="0" parTransId="{A3A92D3B-3BEF-40A6-ABD0-75BBC835BEE6}" sibTransId="{CDDA741A-45F4-4DF1-9C57-3930230CB4E6}"/>
    <dgm:cxn modelId="{E6EC53D9-E7D1-4F57-8977-64614B24935D}" type="presOf" srcId="{13C6C77A-19B4-4FB4-9DDB-F6A55C05EFB9}" destId="{7914A5CD-BAFF-49CB-B6C6-4396E922FBA8}" srcOrd="0" destOrd="3" presId="urn:microsoft.com/office/officeart/2005/8/layout/hList1"/>
    <dgm:cxn modelId="{98ABEDDD-AE76-4DDE-9406-F1F837831683}" srcId="{66006394-48E1-4457-B53C-45A7251E2637}" destId="{333D16CF-0803-4BEA-B7B7-2F0FAC1CDDD0}" srcOrd="1" destOrd="0" parTransId="{533778A9-CECF-4472-9A4D-29282E2F3DF5}" sibTransId="{ED2E506B-0366-4BA0-B9A8-763CDDE258BD}"/>
    <dgm:cxn modelId="{3320AFE7-8CA6-4FCA-A1A6-9B3992A1FBB6}" type="presOf" srcId="{164854FC-C26F-4DC0-8EE3-90A67E3C0887}" destId="{ECA42217-ECC3-4C72-AD37-6126DDFD2F98}" srcOrd="0" destOrd="1" presId="urn:microsoft.com/office/officeart/2005/8/layout/hList1"/>
    <dgm:cxn modelId="{AD0F301A-7E57-4CAB-BA07-25D5166ABD70}" type="presParOf" srcId="{5589EAE5-A032-4C06-912E-69999554EC00}" destId="{6F5C4EC2-E003-445A-93F0-0A233906AA8D}" srcOrd="0" destOrd="0" presId="urn:microsoft.com/office/officeart/2005/8/layout/hList1"/>
    <dgm:cxn modelId="{9BF9DCD8-11B1-4BA9-ABCE-FD7C451586C5}" type="presParOf" srcId="{6F5C4EC2-E003-445A-93F0-0A233906AA8D}" destId="{A0F0FDDF-8830-4DE5-A044-6E700A35CDF0}" srcOrd="0" destOrd="0" presId="urn:microsoft.com/office/officeart/2005/8/layout/hList1"/>
    <dgm:cxn modelId="{AB3B1530-DC20-4E58-818B-8DE10C8BB18D}" type="presParOf" srcId="{6F5C4EC2-E003-445A-93F0-0A233906AA8D}" destId="{7914A5CD-BAFF-49CB-B6C6-4396E922FBA8}" srcOrd="1" destOrd="0" presId="urn:microsoft.com/office/officeart/2005/8/layout/hList1"/>
    <dgm:cxn modelId="{78E23F44-ED60-4C32-8EFB-AD56CB241818}" type="presParOf" srcId="{5589EAE5-A032-4C06-912E-69999554EC00}" destId="{5CD8AB26-7B46-4818-9C40-6A65236ED7C1}" srcOrd="1" destOrd="0" presId="urn:microsoft.com/office/officeart/2005/8/layout/hList1"/>
    <dgm:cxn modelId="{310BBC9C-1CB9-46DA-BDF3-FBD629886C7E}" type="presParOf" srcId="{5589EAE5-A032-4C06-912E-69999554EC00}" destId="{D7A8230F-7090-45C5-8D1D-25D72BBEF46B}" srcOrd="2" destOrd="0" presId="urn:microsoft.com/office/officeart/2005/8/layout/hList1"/>
    <dgm:cxn modelId="{68B15301-5642-438B-92E4-D51F874F9663}" type="presParOf" srcId="{D7A8230F-7090-45C5-8D1D-25D72BBEF46B}" destId="{93441E49-50AD-48A5-8986-7F76C2E802C7}" srcOrd="0" destOrd="0" presId="urn:microsoft.com/office/officeart/2005/8/layout/hList1"/>
    <dgm:cxn modelId="{0CF6A8E9-AE06-4344-8114-45A0FE3DDDB9}" type="presParOf" srcId="{D7A8230F-7090-45C5-8D1D-25D72BBEF46B}" destId="{ECA42217-ECC3-4C72-AD37-6126DDFD2F9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C0124B6-1A4E-4931-A243-0C39483E0070}"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4A1AF9BF-D564-4A26-88AF-AB225CF877F4}">
      <dgm:prSet/>
      <dgm:spPr/>
      <dgm:t>
        <a:bodyPr/>
        <a:lstStyle/>
        <a:p>
          <a:pPr rtl="0"/>
          <a:r>
            <a:rPr lang="en-US" dirty="0"/>
            <a:t>You may prepay all or part of your loan at any time without penalty </a:t>
          </a:r>
        </a:p>
      </dgm:t>
    </dgm:pt>
    <dgm:pt modelId="{2184B038-813B-4743-B531-2B829C1DE622}" type="parTrans" cxnId="{DFBB8FF5-2216-4480-AC28-1454BE55AC35}">
      <dgm:prSet/>
      <dgm:spPr/>
      <dgm:t>
        <a:bodyPr/>
        <a:lstStyle/>
        <a:p>
          <a:endParaRPr lang="en-US"/>
        </a:p>
      </dgm:t>
    </dgm:pt>
    <dgm:pt modelId="{5FA945D9-8C54-4700-8710-6DD2892D4941}" type="sibTrans" cxnId="{DFBB8FF5-2216-4480-AC28-1454BE55AC35}">
      <dgm:prSet/>
      <dgm:spPr/>
      <dgm:t>
        <a:bodyPr/>
        <a:lstStyle/>
        <a:p>
          <a:endParaRPr lang="en-US"/>
        </a:p>
      </dgm:t>
    </dgm:pt>
    <dgm:pt modelId="{45A1603A-FF8A-4E1B-B677-10276FA376FD}">
      <dgm:prSet/>
      <dgm:spPr/>
      <dgm:t>
        <a:bodyPr/>
        <a:lstStyle/>
        <a:p>
          <a:pPr rtl="0"/>
          <a:r>
            <a:rPr lang="en-US" dirty="0"/>
            <a:t>Try to pay the interest accruing on your loan</a:t>
          </a:r>
        </a:p>
      </dgm:t>
    </dgm:pt>
    <dgm:pt modelId="{89BCD62E-64E0-4A32-A469-B6811A1A61AE}" type="parTrans" cxnId="{3D8C0FEB-4E25-414C-8D44-E3C8D024A0A2}">
      <dgm:prSet/>
      <dgm:spPr/>
      <dgm:t>
        <a:bodyPr/>
        <a:lstStyle/>
        <a:p>
          <a:endParaRPr lang="en-US"/>
        </a:p>
      </dgm:t>
    </dgm:pt>
    <dgm:pt modelId="{DFE715F4-6039-4240-9218-500F559A76E4}" type="sibTrans" cxnId="{3D8C0FEB-4E25-414C-8D44-E3C8D024A0A2}">
      <dgm:prSet/>
      <dgm:spPr/>
      <dgm:t>
        <a:bodyPr/>
        <a:lstStyle/>
        <a:p>
          <a:endParaRPr lang="en-US"/>
        </a:p>
      </dgm:t>
    </dgm:pt>
    <dgm:pt modelId="{261EE44A-5B3D-40B7-9130-3A7CE0D0E0BC}" type="pres">
      <dgm:prSet presAssocID="{CC0124B6-1A4E-4931-A243-0C39483E0070}" presName="linear" presStyleCnt="0">
        <dgm:presLayoutVars>
          <dgm:animLvl val="lvl"/>
          <dgm:resizeHandles val="exact"/>
        </dgm:presLayoutVars>
      </dgm:prSet>
      <dgm:spPr/>
    </dgm:pt>
    <dgm:pt modelId="{9F7F9334-19E6-457E-B324-6E52A053DB97}" type="pres">
      <dgm:prSet presAssocID="{4A1AF9BF-D564-4A26-88AF-AB225CF877F4}" presName="parentText" presStyleLbl="node1" presStyleIdx="0" presStyleCnt="2">
        <dgm:presLayoutVars>
          <dgm:chMax val="0"/>
          <dgm:bulletEnabled val="1"/>
        </dgm:presLayoutVars>
      </dgm:prSet>
      <dgm:spPr/>
    </dgm:pt>
    <dgm:pt modelId="{1758AFCE-8BCF-4F2C-8D19-6593B76E0B53}" type="pres">
      <dgm:prSet presAssocID="{5FA945D9-8C54-4700-8710-6DD2892D4941}" presName="spacer" presStyleCnt="0"/>
      <dgm:spPr/>
    </dgm:pt>
    <dgm:pt modelId="{3A73078C-8355-44E6-89F4-D5FDA640CB96}" type="pres">
      <dgm:prSet presAssocID="{45A1603A-FF8A-4E1B-B677-10276FA376FD}" presName="parentText" presStyleLbl="node1" presStyleIdx="1" presStyleCnt="2">
        <dgm:presLayoutVars>
          <dgm:chMax val="0"/>
          <dgm:bulletEnabled val="1"/>
        </dgm:presLayoutVars>
      </dgm:prSet>
      <dgm:spPr/>
    </dgm:pt>
  </dgm:ptLst>
  <dgm:cxnLst>
    <dgm:cxn modelId="{E4CBC357-8981-4CD9-9573-15D33C2257C7}" type="presOf" srcId="{CC0124B6-1A4E-4931-A243-0C39483E0070}" destId="{261EE44A-5B3D-40B7-9130-3A7CE0D0E0BC}" srcOrd="0" destOrd="0" presId="urn:microsoft.com/office/officeart/2005/8/layout/vList2"/>
    <dgm:cxn modelId="{3E46D07B-D348-47E0-936E-73A536E5A5F4}" type="presOf" srcId="{45A1603A-FF8A-4E1B-B677-10276FA376FD}" destId="{3A73078C-8355-44E6-89F4-D5FDA640CB96}" srcOrd="0" destOrd="0" presId="urn:microsoft.com/office/officeart/2005/8/layout/vList2"/>
    <dgm:cxn modelId="{3D8C0FEB-4E25-414C-8D44-E3C8D024A0A2}" srcId="{CC0124B6-1A4E-4931-A243-0C39483E0070}" destId="{45A1603A-FF8A-4E1B-B677-10276FA376FD}" srcOrd="1" destOrd="0" parTransId="{89BCD62E-64E0-4A32-A469-B6811A1A61AE}" sibTransId="{DFE715F4-6039-4240-9218-500F559A76E4}"/>
    <dgm:cxn modelId="{DFBB8FF5-2216-4480-AC28-1454BE55AC35}" srcId="{CC0124B6-1A4E-4931-A243-0C39483E0070}" destId="{4A1AF9BF-D564-4A26-88AF-AB225CF877F4}" srcOrd="0" destOrd="0" parTransId="{2184B038-813B-4743-B531-2B829C1DE622}" sibTransId="{5FA945D9-8C54-4700-8710-6DD2892D4941}"/>
    <dgm:cxn modelId="{4B64D7F6-875B-46B9-B4B9-5CA4834B20C8}" type="presOf" srcId="{4A1AF9BF-D564-4A26-88AF-AB225CF877F4}" destId="{9F7F9334-19E6-457E-B324-6E52A053DB97}" srcOrd="0" destOrd="0" presId="urn:microsoft.com/office/officeart/2005/8/layout/vList2"/>
    <dgm:cxn modelId="{D03F261F-38D5-4DF6-BE6B-4CD218FEA1D9}" type="presParOf" srcId="{261EE44A-5B3D-40B7-9130-3A7CE0D0E0BC}" destId="{9F7F9334-19E6-457E-B324-6E52A053DB97}" srcOrd="0" destOrd="0" presId="urn:microsoft.com/office/officeart/2005/8/layout/vList2"/>
    <dgm:cxn modelId="{C18EF9A5-77CB-4D9B-A9DF-4D56E5A0B1EF}" type="presParOf" srcId="{261EE44A-5B3D-40B7-9130-3A7CE0D0E0BC}" destId="{1758AFCE-8BCF-4F2C-8D19-6593B76E0B53}" srcOrd="1" destOrd="0" presId="urn:microsoft.com/office/officeart/2005/8/layout/vList2"/>
    <dgm:cxn modelId="{08FE4945-C19B-4CE5-BCBE-FF858B62B697}" type="presParOf" srcId="{261EE44A-5B3D-40B7-9130-3A7CE0D0E0BC}" destId="{3A73078C-8355-44E6-89F4-D5FDA640CB96}"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F47240D-95D0-4C6B-9695-F3F76CD72A94}" type="doc">
      <dgm:prSet loTypeId="urn:microsoft.com/office/officeart/2005/8/layout/architecture" loCatId="relationship" qsTypeId="urn:microsoft.com/office/officeart/2005/8/quickstyle/simple5" qsCatId="simple" csTypeId="urn:microsoft.com/office/officeart/2005/8/colors/accent1_2" csCatId="accent1" phldr="1"/>
      <dgm:spPr/>
      <dgm:t>
        <a:bodyPr/>
        <a:lstStyle/>
        <a:p>
          <a:endParaRPr lang="en-US"/>
        </a:p>
      </dgm:t>
    </dgm:pt>
    <dgm:pt modelId="{16E298EA-00A0-4C08-8F53-0E0DAF3CEA7D}">
      <dgm:prSet/>
      <dgm:spPr/>
      <dgm:t>
        <a:bodyPr/>
        <a:lstStyle/>
        <a:p>
          <a:pPr algn="ctr" rtl="0"/>
          <a:r>
            <a:rPr lang="en-US" dirty="0"/>
            <a:t>American Opportunity Credit</a:t>
          </a:r>
        </a:p>
      </dgm:t>
    </dgm:pt>
    <dgm:pt modelId="{94C42279-46DB-4FEC-AB92-89BD97B63065}" type="parTrans" cxnId="{45ED576B-6D90-4EFC-934B-961D4A1B28FD}">
      <dgm:prSet/>
      <dgm:spPr/>
      <dgm:t>
        <a:bodyPr/>
        <a:lstStyle/>
        <a:p>
          <a:pPr algn="ctr"/>
          <a:endParaRPr lang="en-US"/>
        </a:p>
      </dgm:t>
    </dgm:pt>
    <dgm:pt modelId="{3037302D-4BC8-4E42-95CA-F9DA3C39AAB5}" type="sibTrans" cxnId="{45ED576B-6D90-4EFC-934B-961D4A1B28FD}">
      <dgm:prSet/>
      <dgm:spPr/>
      <dgm:t>
        <a:bodyPr/>
        <a:lstStyle/>
        <a:p>
          <a:pPr algn="ctr"/>
          <a:endParaRPr lang="en-US"/>
        </a:p>
      </dgm:t>
    </dgm:pt>
    <dgm:pt modelId="{11557129-5D79-416E-A2F7-09CD072BB991}">
      <dgm:prSet/>
      <dgm:spPr/>
      <dgm:t>
        <a:bodyPr/>
        <a:lstStyle/>
        <a:p>
          <a:pPr algn="ctr" rtl="0"/>
          <a:r>
            <a:rPr lang="en-US" dirty="0"/>
            <a:t>Lifetime Learning Credit</a:t>
          </a:r>
        </a:p>
      </dgm:t>
    </dgm:pt>
    <dgm:pt modelId="{DFA17DF5-17B0-4A72-966E-CF7275ED8D1E}" type="parTrans" cxnId="{660EA172-724A-4072-8B33-66EE97A5A6AF}">
      <dgm:prSet/>
      <dgm:spPr/>
      <dgm:t>
        <a:bodyPr/>
        <a:lstStyle/>
        <a:p>
          <a:pPr algn="ctr"/>
          <a:endParaRPr lang="en-US"/>
        </a:p>
      </dgm:t>
    </dgm:pt>
    <dgm:pt modelId="{B89BA838-4F32-4EF1-B26A-523BFEB2C819}" type="sibTrans" cxnId="{660EA172-724A-4072-8B33-66EE97A5A6AF}">
      <dgm:prSet/>
      <dgm:spPr/>
      <dgm:t>
        <a:bodyPr/>
        <a:lstStyle/>
        <a:p>
          <a:pPr algn="ctr"/>
          <a:endParaRPr lang="en-US"/>
        </a:p>
      </dgm:t>
    </dgm:pt>
    <dgm:pt modelId="{7AEB1F61-1FDD-420A-A84A-074C727A9E1C}">
      <dgm:prSet/>
      <dgm:spPr/>
      <dgm:t>
        <a:bodyPr/>
        <a:lstStyle/>
        <a:p>
          <a:pPr algn="ctr" rtl="0"/>
          <a:r>
            <a:rPr lang="en-US" dirty="0"/>
            <a:t>Student Loan Interest Deduction</a:t>
          </a:r>
        </a:p>
      </dgm:t>
    </dgm:pt>
    <dgm:pt modelId="{8116960D-E059-401F-96DA-98A791AE021A}" type="parTrans" cxnId="{8510578D-F1F5-4577-979D-83F97DF9D330}">
      <dgm:prSet/>
      <dgm:spPr/>
      <dgm:t>
        <a:bodyPr/>
        <a:lstStyle/>
        <a:p>
          <a:pPr algn="ctr"/>
          <a:endParaRPr lang="en-US"/>
        </a:p>
      </dgm:t>
    </dgm:pt>
    <dgm:pt modelId="{15747DEA-9D0F-44BB-A6E3-CBB8E6D0BC20}" type="sibTrans" cxnId="{8510578D-F1F5-4577-979D-83F97DF9D330}">
      <dgm:prSet/>
      <dgm:spPr/>
      <dgm:t>
        <a:bodyPr/>
        <a:lstStyle/>
        <a:p>
          <a:pPr algn="ctr"/>
          <a:endParaRPr lang="en-US"/>
        </a:p>
      </dgm:t>
    </dgm:pt>
    <dgm:pt modelId="{24BB7009-A794-4CF2-BE0C-86853D408F5E}" type="pres">
      <dgm:prSet presAssocID="{1F47240D-95D0-4C6B-9695-F3F76CD72A94}" presName="Name0" presStyleCnt="0">
        <dgm:presLayoutVars>
          <dgm:chPref val="1"/>
          <dgm:dir/>
          <dgm:animOne val="branch"/>
          <dgm:animLvl val="lvl"/>
          <dgm:resizeHandles/>
        </dgm:presLayoutVars>
      </dgm:prSet>
      <dgm:spPr/>
    </dgm:pt>
    <dgm:pt modelId="{9A09643C-DA1A-4BCD-B256-D48C73A6F1C4}" type="pres">
      <dgm:prSet presAssocID="{16E298EA-00A0-4C08-8F53-0E0DAF3CEA7D}" presName="vertOne" presStyleCnt="0"/>
      <dgm:spPr/>
    </dgm:pt>
    <dgm:pt modelId="{40482901-E24F-49DE-A0E8-B0C851EABE7F}" type="pres">
      <dgm:prSet presAssocID="{16E298EA-00A0-4C08-8F53-0E0DAF3CEA7D}" presName="txOne" presStyleLbl="node0" presStyleIdx="0" presStyleCnt="3">
        <dgm:presLayoutVars>
          <dgm:chPref val="3"/>
        </dgm:presLayoutVars>
      </dgm:prSet>
      <dgm:spPr/>
    </dgm:pt>
    <dgm:pt modelId="{87DADFE8-6081-4449-BF07-099C29FDFB3A}" type="pres">
      <dgm:prSet presAssocID="{16E298EA-00A0-4C08-8F53-0E0DAF3CEA7D}" presName="horzOne" presStyleCnt="0"/>
      <dgm:spPr/>
    </dgm:pt>
    <dgm:pt modelId="{C5B80696-9F3B-4AD8-8053-CA2E32D44B9F}" type="pres">
      <dgm:prSet presAssocID="{3037302D-4BC8-4E42-95CA-F9DA3C39AAB5}" presName="sibSpaceOne" presStyleCnt="0"/>
      <dgm:spPr/>
    </dgm:pt>
    <dgm:pt modelId="{E1531436-254D-46EC-B79F-0843053F60D5}" type="pres">
      <dgm:prSet presAssocID="{11557129-5D79-416E-A2F7-09CD072BB991}" presName="vertOne" presStyleCnt="0"/>
      <dgm:spPr/>
    </dgm:pt>
    <dgm:pt modelId="{5750541F-7EE5-4A3F-ABA7-68A45CD744C8}" type="pres">
      <dgm:prSet presAssocID="{11557129-5D79-416E-A2F7-09CD072BB991}" presName="txOne" presStyleLbl="node0" presStyleIdx="1" presStyleCnt="3">
        <dgm:presLayoutVars>
          <dgm:chPref val="3"/>
        </dgm:presLayoutVars>
      </dgm:prSet>
      <dgm:spPr/>
    </dgm:pt>
    <dgm:pt modelId="{1CACD613-8E33-4811-96B1-637E46757884}" type="pres">
      <dgm:prSet presAssocID="{11557129-5D79-416E-A2F7-09CD072BB991}" presName="horzOne" presStyleCnt="0"/>
      <dgm:spPr/>
    </dgm:pt>
    <dgm:pt modelId="{F31FA2B9-A26C-40F7-AA86-A9D696B76A43}" type="pres">
      <dgm:prSet presAssocID="{B89BA838-4F32-4EF1-B26A-523BFEB2C819}" presName="sibSpaceOne" presStyleCnt="0"/>
      <dgm:spPr/>
    </dgm:pt>
    <dgm:pt modelId="{B8A4D579-5E9D-4C82-8F4E-A5E3738680D4}" type="pres">
      <dgm:prSet presAssocID="{7AEB1F61-1FDD-420A-A84A-074C727A9E1C}" presName="vertOne" presStyleCnt="0"/>
      <dgm:spPr/>
    </dgm:pt>
    <dgm:pt modelId="{41961921-FC4A-4AA8-BC70-51D33AF92254}" type="pres">
      <dgm:prSet presAssocID="{7AEB1F61-1FDD-420A-A84A-074C727A9E1C}" presName="txOne" presStyleLbl="node0" presStyleIdx="2" presStyleCnt="3">
        <dgm:presLayoutVars>
          <dgm:chPref val="3"/>
        </dgm:presLayoutVars>
      </dgm:prSet>
      <dgm:spPr/>
    </dgm:pt>
    <dgm:pt modelId="{D5CD0F17-84DF-438B-9F4D-CE4223F65C0B}" type="pres">
      <dgm:prSet presAssocID="{7AEB1F61-1FDD-420A-A84A-074C727A9E1C}" presName="horzOne" presStyleCnt="0"/>
      <dgm:spPr/>
    </dgm:pt>
  </dgm:ptLst>
  <dgm:cxnLst>
    <dgm:cxn modelId="{45ED576B-6D90-4EFC-934B-961D4A1B28FD}" srcId="{1F47240D-95D0-4C6B-9695-F3F76CD72A94}" destId="{16E298EA-00A0-4C08-8F53-0E0DAF3CEA7D}" srcOrd="0" destOrd="0" parTransId="{94C42279-46DB-4FEC-AB92-89BD97B63065}" sibTransId="{3037302D-4BC8-4E42-95CA-F9DA3C39AAB5}"/>
    <dgm:cxn modelId="{660EA172-724A-4072-8B33-66EE97A5A6AF}" srcId="{1F47240D-95D0-4C6B-9695-F3F76CD72A94}" destId="{11557129-5D79-416E-A2F7-09CD072BB991}" srcOrd="1" destOrd="0" parTransId="{DFA17DF5-17B0-4A72-966E-CF7275ED8D1E}" sibTransId="{B89BA838-4F32-4EF1-B26A-523BFEB2C819}"/>
    <dgm:cxn modelId="{7CC64B8C-31AA-4BB0-B53F-A9672F7B99ED}" type="presOf" srcId="{7AEB1F61-1FDD-420A-A84A-074C727A9E1C}" destId="{41961921-FC4A-4AA8-BC70-51D33AF92254}" srcOrd="0" destOrd="0" presId="urn:microsoft.com/office/officeart/2005/8/layout/architecture"/>
    <dgm:cxn modelId="{8510578D-F1F5-4577-979D-83F97DF9D330}" srcId="{1F47240D-95D0-4C6B-9695-F3F76CD72A94}" destId="{7AEB1F61-1FDD-420A-A84A-074C727A9E1C}" srcOrd="2" destOrd="0" parTransId="{8116960D-E059-401F-96DA-98A791AE021A}" sibTransId="{15747DEA-9D0F-44BB-A6E3-CBB8E6D0BC20}"/>
    <dgm:cxn modelId="{8C3F8698-A657-49AA-975D-276D3D2D43ED}" type="presOf" srcId="{1F47240D-95D0-4C6B-9695-F3F76CD72A94}" destId="{24BB7009-A794-4CF2-BE0C-86853D408F5E}" srcOrd="0" destOrd="0" presId="urn:microsoft.com/office/officeart/2005/8/layout/architecture"/>
    <dgm:cxn modelId="{05CD7CC7-FCEE-453B-852E-2DE121B9DD12}" type="presOf" srcId="{16E298EA-00A0-4C08-8F53-0E0DAF3CEA7D}" destId="{40482901-E24F-49DE-A0E8-B0C851EABE7F}" srcOrd="0" destOrd="0" presId="urn:microsoft.com/office/officeart/2005/8/layout/architecture"/>
    <dgm:cxn modelId="{E911A5F4-0EC6-44B2-8A98-F8A7C3065745}" type="presOf" srcId="{11557129-5D79-416E-A2F7-09CD072BB991}" destId="{5750541F-7EE5-4A3F-ABA7-68A45CD744C8}" srcOrd="0" destOrd="0" presId="urn:microsoft.com/office/officeart/2005/8/layout/architecture"/>
    <dgm:cxn modelId="{A98C88B3-E84C-47C7-B182-1010774B26E7}" type="presParOf" srcId="{24BB7009-A794-4CF2-BE0C-86853D408F5E}" destId="{9A09643C-DA1A-4BCD-B256-D48C73A6F1C4}" srcOrd="0" destOrd="0" presId="urn:microsoft.com/office/officeart/2005/8/layout/architecture"/>
    <dgm:cxn modelId="{8AED65BA-28A2-4812-BD4A-38547AEB7F2E}" type="presParOf" srcId="{9A09643C-DA1A-4BCD-B256-D48C73A6F1C4}" destId="{40482901-E24F-49DE-A0E8-B0C851EABE7F}" srcOrd="0" destOrd="0" presId="urn:microsoft.com/office/officeart/2005/8/layout/architecture"/>
    <dgm:cxn modelId="{EC03078E-F56B-4C22-BEAB-15164FDC9D8A}" type="presParOf" srcId="{9A09643C-DA1A-4BCD-B256-D48C73A6F1C4}" destId="{87DADFE8-6081-4449-BF07-099C29FDFB3A}" srcOrd="1" destOrd="0" presId="urn:microsoft.com/office/officeart/2005/8/layout/architecture"/>
    <dgm:cxn modelId="{DEF9CF66-5D44-4875-A249-640BA0B868BE}" type="presParOf" srcId="{24BB7009-A794-4CF2-BE0C-86853D408F5E}" destId="{C5B80696-9F3B-4AD8-8053-CA2E32D44B9F}" srcOrd="1" destOrd="0" presId="urn:microsoft.com/office/officeart/2005/8/layout/architecture"/>
    <dgm:cxn modelId="{19FBF58B-2C36-4D50-B6C2-3DFA786206A1}" type="presParOf" srcId="{24BB7009-A794-4CF2-BE0C-86853D408F5E}" destId="{E1531436-254D-46EC-B79F-0843053F60D5}" srcOrd="2" destOrd="0" presId="urn:microsoft.com/office/officeart/2005/8/layout/architecture"/>
    <dgm:cxn modelId="{6EC634D9-A399-47A1-BBB7-4BAC504E78FD}" type="presParOf" srcId="{E1531436-254D-46EC-B79F-0843053F60D5}" destId="{5750541F-7EE5-4A3F-ABA7-68A45CD744C8}" srcOrd="0" destOrd="0" presId="urn:microsoft.com/office/officeart/2005/8/layout/architecture"/>
    <dgm:cxn modelId="{4989D580-AA4C-4715-BD92-6787A70102E9}" type="presParOf" srcId="{E1531436-254D-46EC-B79F-0843053F60D5}" destId="{1CACD613-8E33-4811-96B1-637E46757884}" srcOrd="1" destOrd="0" presId="urn:microsoft.com/office/officeart/2005/8/layout/architecture"/>
    <dgm:cxn modelId="{EC9F5C7B-F5EF-4E46-82AA-E9CECE083273}" type="presParOf" srcId="{24BB7009-A794-4CF2-BE0C-86853D408F5E}" destId="{F31FA2B9-A26C-40F7-AA86-A9D696B76A43}" srcOrd="3" destOrd="0" presId="urn:microsoft.com/office/officeart/2005/8/layout/architecture"/>
    <dgm:cxn modelId="{E4C1BBCC-F5B1-4F9A-AE9D-2D0A22303E5B}" type="presParOf" srcId="{24BB7009-A794-4CF2-BE0C-86853D408F5E}" destId="{B8A4D579-5E9D-4C82-8F4E-A5E3738680D4}" srcOrd="4" destOrd="0" presId="urn:microsoft.com/office/officeart/2005/8/layout/architecture"/>
    <dgm:cxn modelId="{ADC1CBF4-C758-455A-A6DF-ADF0E31273B9}" type="presParOf" srcId="{B8A4D579-5E9D-4C82-8F4E-A5E3738680D4}" destId="{41961921-FC4A-4AA8-BC70-51D33AF92254}" srcOrd="0" destOrd="0" presId="urn:microsoft.com/office/officeart/2005/8/layout/architecture"/>
    <dgm:cxn modelId="{2E0D7AB9-DBA0-466F-8098-7CA5DA7F8D32}" type="presParOf" srcId="{B8A4D579-5E9D-4C82-8F4E-A5E3738680D4}" destId="{D5CD0F17-84DF-438B-9F4D-CE4223F65C0B}" srcOrd="1" destOrd="0" presId="urn:microsoft.com/office/officeart/2005/8/layout/archite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275B63-36E9-4022-91C3-5AB6DC89BEF6}">
      <dsp:nvSpPr>
        <dsp:cNvPr id="0" name=""/>
        <dsp:cNvSpPr/>
      </dsp:nvSpPr>
      <dsp:spPr>
        <a:xfrm>
          <a:off x="0" y="793"/>
          <a:ext cx="1881782" cy="112906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altLang="en-US" sz="2200" kern="1200" dirty="0"/>
            <a:t>Direct Subsidized Loans</a:t>
          </a:r>
        </a:p>
      </dsp:txBody>
      <dsp:txXfrm>
        <a:off x="0" y="793"/>
        <a:ext cx="1881782" cy="1129069"/>
      </dsp:txXfrm>
    </dsp:sp>
    <dsp:sp modelId="{C5ECF034-9C6B-4D29-9FB5-C8DB1DC0425F}">
      <dsp:nvSpPr>
        <dsp:cNvPr id="0" name=""/>
        <dsp:cNvSpPr/>
      </dsp:nvSpPr>
      <dsp:spPr>
        <a:xfrm>
          <a:off x="2114556" y="793"/>
          <a:ext cx="1881782" cy="112906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altLang="en-US" sz="2200" kern="1200" dirty="0"/>
            <a:t>Direct Unsubsidized Loans</a:t>
          </a:r>
        </a:p>
      </dsp:txBody>
      <dsp:txXfrm>
        <a:off x="2114556" y="793"/>
        <a:ext cx="1881782" cy="112906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95D8F4-DFBB-41A8-AF46-AD74CEA7930A}">
      <dsp:nvSpPr>
        <dsp:cNvPr id="0" name=""/>
        <dsp:cNvSpPr/>
      </dsp:nvSpPr>
      <dsp:spPr>
        <a:xfrm>
          <a:off x="845667" y="1901"/>
          <a:ext cx="2224459" cy="133467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a:t>Keep loan records organized</a:t>
          </a:r>
        </a:p>
      </dsp:txBody>
      <dsp:txXfrm>
        <a:off x="845667" y="1901"/>
        <a:ext cx="2224459" cy="1334675"/>
      </dsp:txXfrm>
    </dsp:sp>
    <dsp:sp modelId="{BD567B3B-7153-4F1D-BFDE-220C1DCA4FC9}">
      <dsp:nvSpPr>
        <dsp:cNvPr id="0" name=""/>
        <dsp:cNvSpPr/>
      </dsp:nvSpPr>
      <dsp:spPr>
        <a:xfrm>
          <a:off x="3292572" y="1901"/>
          <a:ext cx="2224459" cy="133467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a:t>Keep all papers and correspondence</a:t>
          </a:r>
        </a:p>
      </dsp:txBody>
      <dsp:txXfrm>
        <a:off x="3292572" y="1901"/>
        <a:ext cx="2224459" cy="1334675"/>
      </dsp:txXfrm>
    </dsp:sp>
    <dsp:sp modelId="{8C5F0410-C899-463B-9360-05F6E2D14A61}">
      <dsp:nvSpPr>
        <dsp:cNvPr id="0" name=""/>
        <dsp:cNvSpPr/>
      </dsp:nvSpPr>
      <dsp:spPr>
        <a:xfrm>
          <a:off x="845667" y="1559022"/>
          <a:ext cx="2224459" cy="133467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a:t>Know the amount of your loan payments</a:t>
          </a:r>
        </a:p>
      </dsp:txBody>
      <dsp:txXfrm>
        <a:off x="845667" y="1559022"/>
        <a:ext cx="2224459" cy="1334675"/>
      </dsp:txXfrm>
    </dsp:sp>
    <dsp:sp modelId="{D62DD57A-A1B3-4E14-86A1-6E1C9DAD88D1}">
      <dsp:nvSpPr>
        <dsp:cNvPr id="0" name=""/>
        <dsp:cNvSpPr/>
      </dsp:nvSpPr>
      <dsp:spPr>
        <a:xfrm>
          <a:off x="3292572" y="1559022"/>
          <a:ext cx="2224459" cy="133467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a:t>Check about automatic payment withdrawal</a:t>
          </a:r>
        </a:p>
      </dsp:txBody>
      <dsp:txXfrm>
        <a:off x="3292572" y="1559022"/>
        <a:ext cx="2224459" cy="133467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06B726-A4F4-4CF0-8BD6-F5C6A734DD10}">
      <dsp:nvSpPr>
        <dsp:cNvPr id="0" name=""/>
        <dsp:cNvSpPr/>
      </dsp:nvSpPr>
      <dsp:spPr>
        <a:xfrm>
          <a:off x="792093" y="908"/>
          <a:ext cx="1624254" cy="97455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a:t>Standard repayment</a:t>
          </a:r>
        </a:p>
      </dsp:txBody>
      <dsp:txXfrm>
        <a:off x="792093" y="908"/>
        <a:ext cx="1624254" cy="974552"/>
      </dsp:txXfrm>
    </dsp:sp>
    <dsp:sp modelId="{DA017FED-4051-41CB-AF2D-955AFA42467C}">
      <dsp:nvSpPr>
        <dsp:cNvPr id="0" name=""/>
        <dsp:cNvSpPr/>
      </dsp:nvSpPr>
      <dsp:spPr>
        <a:xfrm>
          <a:off x="2578772" y="908"/>
          <a:ext cx="1624254" cy="97455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a:t>Graduated repayment</a:t>
          </a:r>
        </a:p>
      </dsp:txBody>
      <dsp:txXfrm>
        <a:off x="2578772" y="908"/>
        <a:ext cx="1624254" cy="974552"/>
      </dsp:txXfrm>
    </dsp:sp>
    <dsp:sp modelId="{53BBE740-B7D4-4816-956D-D38F15A2BDF8}">
      <dsp:nvSpPr>
        <dsp:cNvPr id="0" name=""/>
        <dsp:cNvSpPr/>
      </dsp:nvSpPr>
      <dsp:spPr>
        <a:xfrm>
          <a:off x="4365452" y="908"/>
          <a:ext cx="1624254" cy="97455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a:t>Extended repayment</a:t>
          </a:r>
        </a:p>
      </dsp:txBody>
      <dsp:txXfrm>
        <a:off x="4365452" y="908"/>
        <a:ext cx="1624254" cy="974552"/>
      </dsp:txXfrm>
    </dsp:sp>
    <dsp:sp modelId="{DCA32659-D175-4F54-A24F-FAFFDBAFB338}">
      <dsp:nvSpPr>
        <dsp:cNvPr id="0" name=""/>
        <dsp:cNvSpPr/>
      </dsp:nvSpPr>
      <dsp:spPr>
        <a:xfrm>
          <a:off x="792093" y="1137886"/>
          <a:ext cx="1624254" cy="97455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a:t>Income-contingent repayment</a:t>
          </a:r>
        </a:p>
      </dsp:txBody>
      <dsp:txXfrm>
        <a:off x="792093" y="1137886"/>
        <a:ext cx="1624254" cy="974552"/>
      </dsp:txXfrm>
    </dsp:sp>
    <dsp:sp modelId="{6D07AB5B-3F6F-4F41-B1BA-7A8AA0570CE2}">
      <dsp:nvSpPr>
        <dsp:cNvPr id="0" name=""/>
        <dsp:cNvSpPr/>
      </dsp:nvSpPr>
      <dsp:spPr>
        <a:xfrm>
          <a:off x="2578772" y="1137886"/>
          <a:ext cx="1624254" cy="97455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dirty="0"/>
            <a:t>Pay as You Earn repayment</a:t>
          </a:r>
        </a:p>
      </dsp:txBody>
      <dsp:txXfrm>
        <a:off x="2578772" y="1137886"/>
        <a:ext cx="1624254" cy="974552"/>
      </dsp:txXfrm>
    </dsp:sp>
    <dsp:sp modelId="{91C4C16C-A732-4162-8EAF-CE94E1D4177F}">
      <dsp:nvSpPr>
        <dsp:cNvPr id="0" name=""/>
        <dsp:cNvSpPr/>
      </dsp:nvSpPr>
      <dsp:spPr>
        <a:xfrm>
          <a:off x="4365452" y="1137886"/>
          <a:ext cx="1624254" cy="97455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dirty="0"/>
            <a:t>SAVE repayment</a:t>
          </a:r>
        </a:p>
      </dsp:txBody>
      <dsp:txXfrm>
        <a:off x="4365452" y="1137886"/>
        <a:ext cx="1624254" cy="974552"/>
      </dsp:txXfrm>
    </dsp:sp>
    <dsp:sp modelId="{9B3AD0D3-D20B-4DF9-835C-AFEC9843B67A}">
      <dsp:nvSpPr>
        <dsp:cNvPr id="0" name=""/>
        <dsp:cNvSpPr/>
      </dsp:nvSpPr>
      <dsp:spPr>
        <a:xfrm>
          <a:off x="2578772" y="2274864"/>
          <a:ext cx="1624254" cy="97455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a:t>Income-based repayment</a:t>
          </a:r>
        </a:p>
      </dsp:txBody>
      <dsp:txXfrm>
        <a:off x="2578772" y="2274864"/>
        <a:ext cx="1624254" cy="97455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1CB401-0CE5-4C75-9EE2-9ADAE80F26EC}">
      <dsp:nvSpPr>
        <dsp:cNvPr id="0" name=""/>
        <dsp:cNvSpPr/>
      </dsp:nvSpPr>
      <dsp:spPr>
        <a:xfrm>
          <a:off x="3151" y="183596"/>
          <a:ext cx="1894954" cy="4608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rtl="0">
            <a:lnSpc>
              <a:spcPct val="90000"/>
            </a:lnSpc>
            <a:spcBef>
              <a:spcPct val="0"/>
            </a:spcBef>
            <a:spcAft>
              <a:spcPct val="35000"/>
            </a:spcAft>
            <a:buNone/>
          </a:pPr>
          <a:r>
            <a:rPr lang="en-US" sz="1600" b="1" kern="1200"/>
            <a:t>Standard</a:t>
          </a:r>
          <a:endParaRPr lang="en-US" sz="1600" kern="1200"/>
        </a:p>
      </dsp:txBody>
      <dsp:txXfrm>
        <a:off x="3151" y="183596"/>
        <a:ext cx="1894954" cy="460800"/>
      </dsp:txXfrm>
    </dsp:sp>
    <dsp:sp modelId="{5B371262-83E2-46A8-8C81-222983ACED34}">
      <dsp:nvSpPr>
        <dsp:cNvPr id="0" name=""/>
        <dsp:cNvSpPr/>
      </dsp:nvSpPr>
      <dsp:spPr>
        <a:xfrm>
          <a:off x="3151" y="644396"/>
          <a:ext cx="1894954" cy="2301682"/>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kern="1200"/>
            <a:t>Minimum payment of $50</a:t>
          </a:r>
        </a:p>
        <a:p>
          <a:pPr marL="171450" lvl="1" indent="-171450" algn="l" defTabSz="711200" rtl="0">
            <a:lnSpc>
              <a:spcPct val="90000"/>
            </a:lnSpc>
            <a:spcBef>
              <a:spcPct val="0"/>
            </a:spcBef>
            <a:spcAft>
              <a:spcPct val="15000"/>
            </a:spcAft>
            <a:buChar char="•"/>
          </a:pPr>
          <a:r>
            <a:rPr lang="en-US" sz="1600" kern="1200"/>
            <a:t>Equal payment amount</a:t>
          </a:r>
        </a:p>
        <a:p>
          <a:pPr marL="171450" lvl="1" indent="-171450" algn="l" defTabSz="711200" rtl="0">
            <a:lnSpc>
              <a:spcPct val="90000"/>
            </a:lnSpc>
            <a:spcBef>
              <a:spcPct val="0"/>
            </a:spcBef>
            <a:spcAft>
              <a:spcPct val="15000"/>
            </a:spcAft>
            <a:buChar char="•"/>
          </a:pPr>
          <a:r>
            <a:rPr lang="en-US" sz="1600" kern="1200"/>
            <a:t>Maximum repayment of 10 years</a:t>
          </a:r>
        </a:p>
      </dsp:txBody>
      <dsp:txXfrm>
        <a:off x="3151" y="644396"/>
        <a:ext cx="1894954" cy="2301682"/>
      </dsp:txXfrm>
    </dsp:sp>
    <dsp:sp modelId="{3846CD6F-AB6A-4F73-8485-84330AAD8B43}">
      <dsp:nvSpPr>
        <dsp:cNvPr id="0" name=""/>
        <dsp:cNvSpPr/>
      </dsp:nvSpPr>
      <dsp:spPr>
        <a:xfrm>
          <a:off x="2163399" y="183596"/>
          <a:ext cx="1894954" cy="4608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rtl="0">
            <a:lnSpc>
              <a:spcPct val="90000"/>
            </a:lnSpc>
            <a:spcBef>
              <a:spcPct val="0"/>
            </a:spcBef>
            <a:spcAft>
              <a:spcPct val="35000"/>
            </a:spcAft>
            <a:buNone/>
          </a:pPr>
          <a:r>
            <a:rPr lang="en-US" sz="1600" b="1" kern="1200"/>
            <a:t>Graduated</a:t>
          </a:r>
          <a:endParaRPr lang="en-US" sz="1600" kern="1200"/>
        </a:p>
      </dsp:txBody>
      <dsp:txXfrm>
        <a:off x="2163399" y="183596"/>
        <a:ext cx="1894954" cy="460800"/>
      </dsp:txXfrm>
    </dsp:sp>
    <dsp:sp modelId="{A4F6837C-3672-4983-AB78-73B699A2FA4D}">
      <dsp:nvSpPr>
        <dsp:cNvPr id="0" name=""/>
        <dsp:cNvSpPr/>
      </dsp:nvSpPr>
      <dsp:spPr>
        <a:xfrm>
          <a:off x="2163399" y="644396"/>
          <a:ext cx="1894954" cy="2301682"/>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kern="1200"/>
            <a:t>Lower payments that may increase over time</a:t>
          </a:r>
        </a:p>
        <a:p>
          <a:pPr marL="171450" lvl="1" indent="-171450" algn="l" defTabSz="711200" rtl="0">
            <a:lnSpc>
              <a:spcPct val="90000"/>
            </a:lnSpc>
            <a:spcBef>
              <a:spcPct val="0"/>
            </a:spcBef>
            <a:spcAft>
              <a:spcPct val="15000"/>
            </a:spcAft>
            <a:buChar char="•"/>
          </a:pPr>
          <a:r>
            <a:rPr lang="en-US" sz="1600" kern="1200" dirty="0"/>
            <a:t>Maximum repayment of 10 years</a:t>
          </a:r>
        </a:p>
      </dsp:txBody>
      <dsp:txXfrm>
        <a:off x="2163399" y="644396"/>
        <a:ext cx="1894954" cy="2301682"/>
      </dsp:txXfrm>
    </dsp:sp>
    <dsp:sp modelId="{DE858646-CB70-46BD-A16E-26A9AFA46757}">
      <dsp:nvSpPr>
        <dsp:cNvPr id="0" name=""/>
        <dsp:cNvSpPr/>
      </dsp:nvSpPr>
      <dsp:spPr>
        <a:xfrm>
          <a:off x="4323646" y="183596"/>
          <a:ext cx="1894954" cy="4608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rtl="0">
            <a:lnSpc>
              <a:spcPct val="90000"/>
            </a:lnSpc>
            <a:spcBef>
              <a:spcPct val="0"/>
            </a:spcBef>
            <a:spcAft>
              <a:spcPct val="35000"/>
            </a:spcAft>
            <a:buNone/>
          </a:pPr>
          <a:r>
            <a:rPr lang="en-US" sz="1600" b="1" kern="1200"/>
            <a:t>Extended</a:t>
          </a:r>
          <a:endParaRPr lang="en-US" sz="1600" kern="1200"/>
        </a:p>
      </dsp:txBody>
      <dsp:txXfrm>
        <a:off x="4323646" y="183596"/>
        <a:ext cx="1894954" cy="460800"/>
      </dsp:txXfrm>
    </dsp:sp>
    <dsp:sp modelId="{17678FBF-6C1B-46F4-AA65-11C7DC1C2E2A}">
      <dsp:nvSpPr>
        <dsp:cNvPr id="0" name=""/>
        <dsp:cNvSpPr/>
      </dsp:nvSpPr>
      <dsp:spPr>
        <a:xfrm>
          <a:off x="4323646" y="644396"/>
          <a:ext cx="1894954" cy="2301682"/>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a:t>More than $30,000</a:t>
          </a:r>
        </a:p>
        <a:p>
          <a:pPr marL="171450" lvl="1" indent="-171450" algn="l" defTabSz="711200" rtl="0">
            <a:lnSpc>
              <a:spcPct val="90000"/>
            </a:lnSpc>
            <a:spcBef>
              <a:spcPct val="0"/>
            </a:spcBef>
            <a:spcAft>
              <a:spcPct val="15000"/>
            </a:spcAft>
            <a:buChar char="•"/>
          </a:pPr>
          <a:r>
            <a:rPr lang="en-US" sz="1600" kern="1200"/>
            <a:t>Maximum repayment is 25 years</a:t>
          </a:r>
        </a:p>
      </dsp:txBody>
      <dsp:txXfrm>
        <a:off x="4323646" y="644396"/>
        <a:ext cx="1894954" cy="2301682"/>
      </dsp:txXfrm>
    </dsp:sp>
    <dsp:sp modelId="{41FAAEF0-5642-414D-AE23-A99FB282B3D4}">
      <dsp:nvSpPr>
        <dsp:cNvPr id="0" name=""/>
        <dsp:cNvSpPr/>
      </dsp:nvSpPr>
      <dsp:spPr>
        <a:xfrm>
          <a:off x="6483894" y="183596"/>
          <a:ext cx="1894954" cy="4608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rtl="0">
            <a:lnSpc>
              <a:spcPct val="90000"/>
            </a:lnSpc>
            <a:spcBef>
              <a:spcPct val="0"/>
            </a:spcBef>
            <a:spcAft>
              <a:spcPct val="35000"/>
            </a:spcAft>
            <a:buNone/>
          </a:pPr>
          <a:r>
            <a:rPr lang="en-US" sz="1600" b="1" kern="1200"/>
            <a:t>Income-Sensitive </a:t>
          </a:r>
          <a:endParaRPr lang="en-US" sz="1600" kern="1200"/>
        </a:p>
      </dsp:txBody>
      <dsp:txXfrm>
        <a:off x="6483894" y="183596"/>
        <a:ext cx="1894954" cy="460800"/>
      </dsp:txXfrm>
    </dsp:sp>
    <dsp:sp modelId="{98BEFBE2-2F66-43EF-AD1C-76EDEA7B84DB}">
      <dsp:nvSpPr>
        <dsp:cNvPr id="0" name=""/>
        <dsp:cNvSpPr/>
      </dsp:nvSpPr>
      <dsp:spPr>
        <a:xfrm>
          <a:off x="6483894" y="644396"/>
          <a:ext cx="1894954" cy="2301682"/>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a:t>Adjusted payment based on greater than 4% of gross income or monthly interest</a:t>
          </a:r>
        </a:p>
        <a:p>
          <a:pPr marL="171450" lvl="1" indent="-171450" algn="l" defTabSz="711200" rtl="0">
            <a:lnSpc>
              <a:spcPct val="90000"/>
            </a:lnSpc>
            <a:spcBef>
              <a:spcPct val="0"/>
            </a:spcBef>
            <a:spcAft>
              <a:spcPct val="15000"/>
            </a:spcAft>
            <a:buChar char="•"/>
          </a:pPr>
          <a:r>
            <a:rPr lang="en-US" sz="1600" kern="1200" dirty="0"/>
            <a:t>Maximum repayment of 10 years</a:t>
          </a:r>
        </a:p>
        <a:p>
          <a:pPr marL="171450" lvl="1" indent="-171450" algn="l" defTabSz="711200" rtl="0">
            <a:lnSpc>
              <a:spcPct val="90000"/>
            </a:lnSpc>
            <a:spcBef>
              <a:spcPct val="0"/>
            </a:spcBef>
            <a:spcAft>
              <a:spcPct val="15000"/>
            </a:spcAft>
            <a:buChar char="•"/>
          </a:pPr>
          <a:r>
            <a:rPr lang="en-US" sz="1600" kern="1200"/>
            <a:t>Only FFEL loans</a:t>
          </a:r>
        </a:p>
      </dsp:txBody>
      <dsp:txXfrm>
        <a:off x="6483894" y="644396"/>
        <a:ext cx="1894954" cy="230168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1CB401-0CE5-4C75-9EE2-9ADAE80F26EC}">
      <dsp:nvSpPr>
        <dsp:cNvPr id="0" name=""/>
        <dsp:cNvSpPr/>
      </dsp:nvSpPr>
      <dsp:spPr>
        <a:xfrm>
          <a:off x="3151" y="92791"/>
          <a:ext cx="1894954" cy="51406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rtl="0">
            <a:lnSpc>
              <a:spcPct val="90000"/>
            </a:lnSpc>
            <a:spcBef>
              <a:spcPct val="0"/>
            </a:spcBef>
            <a:spcAft>
              <a:spcPct val="35000"/>
            </a:spcAft>
            <a:buNone/>
          </a:pPr>
          <a:r>
            <a:rPr lang="en-US" sz="1400" b="1" kern="1200"/>
            <a:t>Income-Contingent</a:t>
          </a:r>
          <a:endParaRPr lang="en-US" sz="1400" kern="1200" dirty="0"/>
        </a:p>
      </dsp:txBody>
      <dsp:txXfrm>
        <a:off x="3151" y="92791"/>
        <a:ext cx="1894954" cy="514069"/>
      </dsp:txXfrm>
    </dsp:sp>
    <dsp:sp modelId="{5B371262-83E2-46A8-8C81-222983ACED34}">
      <dsp:nvSpPr>
        <dsp:cNvPr id="0" name=""/>
        <dsp:cNvSpPr/>
      </dsp:nvSpPr>
      <dsp:spPr>
        <a:xfrm>
          <a:off x="3151" y="606861"/>
          <a:ext cx="1894954" cy="243002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rtl="0">
            <a:lnSpc>
              <a:spcPct val="90000"/>
            </a:lnSpc>
            <a:spcBef>
              <a:spcPct val="0"/>
            </a:spcBef>
            <a:spcAft>
              <a:spcPct val="15000"/>
            </a:spcAft>
            <a:buChar char="•"/>
          </a:pPr>
          <a:r>
            <a:rPr lang="en-US" sz="1400" kern="1200" dirty="0"/>
            <a:t>Payment based on gross income and family size</a:t>
          </a:r>
        </a:p>
        <a:p>
          <a:pPr marL="114300" lvl="1" indent="-114300" algn="l" defTabSz="622300" rtl="0">
            <a:lnSpc>
              <a:spcPct val="90000"/>
            </a:lnSpc>
            <a:spcBef>
              <a:spcPct val="0"/>
            </a:spcBef>
            <a:spcAft>
              <a:spcPct val="15000"/>
            </a:spcAft>
            <a:buChar char="•"/>
          </a:pPr>
          <a:r>
            <a:rPr lang="en-US" sz="1400" kern="1200" dirty="0"/>
            <a:t>Unpaid balance may be forgiven after 25 years </a:t>
          </a:r>
        </a:p>
      </dsp:txBody>
      <dsp:txXfrm>
        <a:off x="3151" y="606861"/>
        <a:ext cx="1894954" cy="2430021"/>
      </dsp:txXfrm>
    </dsp:sp>
    <dsp:sp modelId="{42472B23-34F0-466A-95B0-66BCF3289A05}">
      <dsp:nvSpPr>
        <dsp:cNvPr id="0" name=""/>
        <dsp:cNvSpPr/>
      </dsp:nvSpPr>
      <dsp:spPr>
        <a:xfrm>
          <a:off x="2163399" y="92791"/>
          <a:ext cx="1894954" cy="51406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rtl="0">
            <a:lnSpc>
              <a:spcPct val="90000"/>
            </a:lnSpc>
            <a:spcBef>
              <a:spcPct val="0"/>
            </a:spcBef>
            <a:spcAft>
              <a:spcPct val="35000"/>
            </a:spcAft>
            <a:buNone/>
          </a:pPr>
          <a:r>
            <a:rPr lang="en-US" sz="1400" b="1" kern="1200" dirty="0"/>
            <a:t>Pay As You Earn</a:t>
          </a:r>
        </a:p>
      </dsp:txBody>
      <dsp:txXfrm>
        <a:off x="2163399" y="92791"/>
        <a:ext cx="1894954" cy="514069"/>
      </dsp:txXfrm>
    </dsp:sp>
    <dsp:sp modelId="{FAC84A7C-9FF0-4740-9370-F5C5169A2B30}">
      <dsp:nvSpPr>
        <dsp:cNvPr id="0" name=""/>
        <dsp:cNvSpPr/>
      </dsp:nvSpPr>
      <dsp:spPr>
        <a:xfrm>
          <a:off x="2163399" y="606861"/>
          <a:ext cx="1894954" cy="243002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rtl="0">
            <a:lnSpc>
              <a:spcPct val="90000"/>
            </a:lnSpc>
            <a:spcBef>
              <a:spcPct val="0"/>
            </a:spcBef>
            <a:spcAft>
              <a:spcPct val="15000"/>
            </a:spcAft>
            <a:buChar char="•"/>
          </a:pPr>
          <a:r>
            <a:rPr lang="en-US" sz="1400" kern="1200" dirty="0"/>
            <a:t>Partial financial hardship</a:t>
          </a:r>
        </a:p>
        <a:p>
          <a:pPr marL="114300" lvl="1" indent="-114300" algn="l" defTabSz="622300" rtl="0">
            <a:lnSpc>
              <a:spcPct val="90000"/>
            </a:lnSpc>
            <a:spcBef>
              <a:spcPct val="0"/>
            </a:spcBef>
            <a:spcAft>
              <a:spcPct val="15000"/>
            </a:spcAft>
            <a:buChar char="•"/>
          </a:pPr>
          <a:r>
            <a:rPr lang="en-US" sz="1400" kern="1200" dirty="0"/>
            <a:t>Payment not more than 10% of adjusted gross income that exceeds 150% of the poverty line</a:t>
          </a:r>
        </a:p>
        <a:p>
          <a:pPr marL="114300" lvl="1" indent="-114300" algn="l" defTabSz="622300" rtl="0">
            <a:lnSpc>
              <a:spcPct val="90000"/>
            </a:lnSpc>
            <a:spcBef>
              <a:spcPct val="0"/>
            </a:spcBef>
            <a:spcAft>
              <a:spcPct val="15000"/>
            </a:spcAft>
            <a:buChar char="•"/>
          </a:pPr>
          <a:r>
            <a:rPr lang="en-US" sz="1400" kern="1200" dirty="0"/>
            <a:t>Unpaid balance may be forgiven after 20 years</a:t>
          </a:r>
        </a:p>
      </dsp:txBody>
      <dsp:txXfrm>
        <a:off x="2163399" y="606861"/>
        <a:ext cx="1894954" cy="2430021"/>
      </dsp:txXfrm>
    </dsp:sp>
    <dsp:sp modelId="{AA3E19F4-681A-46C1-ABBF-B5A98D252A7A}">
      <dsp:nvSpPr>
        <dsp:cNvPr id="0" name=""/>
        <dsp:cNvSpPr/>
      </dsp:nvSpPr>
      <dsp:spPr>
        <a:xfrm>
          <a:off x="4323646" y="92791"/>
          <a:ext cx="1894954" cy="51406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rtl="0">
            <a:lnSpc>
              <a:spcPct val="90000"/>
            </a:lnSpc>
            <a:spcBef>
              <a:spcPct val="0"/>
            </a:spcBef>
            <a:spcAft>
              <a:spcPct val="35000"/>
            </a:spcAft>
            <a:buNone/>
          </a:pPr>
          <a:r>
            <a:rPr lang="en-US" sz="1400" b="1" kern="1200" dirty="0"/>
            <a:t>Income-Based Repayment </a:t>
          </a:r>
        </a:p>
      </dsp:txBody>
      <dsp:txXfrm>
        <a:off x="4323646" y="92791"/>
        <a:ext cx="1894954" cy="514069"/>
      </dsp:txXfrm>
    </dsp:sp>
    <dsp:sp modelId="{11CD34B0-9ACF-4C17-8ED7-EB59ADC2425C}">
      <dsp:nvSpPr>
        <dsp:cNvPr id="0" name=""/>
        <dsp:cNvSpPr/>
      </dsp:nvSpPr>
      <dsp:spPr>
        <a:xfrm>
          <a:off x="4323646" y="606861"/>
          <a:ext cx="1894954" cy="243002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rtl="0">
            <a:lnSpc>
              <a:spcPct val="90000"/>
            </a:lnSpc>
            <a:spcBef>
              <a:spcPct val="0"/>
            </a:spcBef>
            <a:spcAft>
              <a:spcPct val="15000"/>
            </a:spcAft>
            <a:buChar char="•"/>
          </a:pPr>
          <a:r>
            <a:rPr lang="en-US" sz="1400" kern="1200" dirty="0"/>
            <a:t>Partial financial hardship</a:t>
          </a:r>
        </a:p>
        <a:p>
          <a:pPr marL="114300" lvl="1" indent="-114300" algn="l" defTabSz="622300" rtl="0">
            <a:lnSpc>
              <a:spcPct val="90000"/>
            </a:lnSpc>
            <a:spcBef>
              <a:spcPct val="0"/>
            </a:spcBef>
            <a:spcAft>
              <a:spcPct val="15000"/>
            </a:spcAft>
            <a:buChar char="•"/>
          </a:pPr>
          <a:r>
            <a:rPr lang="en-US" sz="1400" kern="1200" dirty="0"/>
            <a:t>Payment not more than 15% of adjusted gross income that exceeds 150% of the poverty line</a:t>
          </a:r>
        </a:p>
        <a:p>
          <a:pPr marL="114300" lvl="1" indent="-114300" algn="l" defTabSz="622300" rtl="0">
            <a:lnSpc>
              <a:spcPct val="90000"/>
            </a:lnSpc>
            <a:spcBef>
              <a:spcPct val="0"/>
            </a:spcBef>
            <a:spcAft>
              <a:spcPct val="15000"/>
            </a:spcAft>
            <a:buChar char="•"/>
          </a:pPr>
          <a:r>
            <a:rPr lang="en-US" sz="1400" kern="1200" dirty="0"/>
            <a:t>Unpaid balance may be forgiven after 25 years</a:t>
          </a:r>
        </a:p>
      </dsp:txBody>
      <dsp:txXfrm>
        <a:off x="4323646" y="606861"/>
        <a:ext cx="1894954" cy="2430021"/>
      </dsp:txXfrm>
    </dsp:sp>
    <dsp:sp modelId="{E8348F49-2A14-49BD-8B82-3B3C7D0FA627}">
      <dsp:nvSpPr>
        <dsp:cNvPr id="0" name=""/>
        <dsp:cNvSpPr/>
      </dsp:nvSpPr>
      <dsp:spPr>
        <a:xfrm>
          <a:off x="6483894" y="92791"/>
          <a:ext cx="1894954" cy="51406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rtl="0">
            <a:lnSpc>
              <a:spcPct val="90000"/>
            </a:lnSpc>
            <a:spcBef>
              <a:spcPct val="0"/>
            </a:spcBef>
            <a:spcAft>
              <a:spcPct val="35000"/>
            </a:spcAft>
            <a:buNone/>
          </a:pPr>
          <a:r>
            <a:rPr lang="en-US" sz="1400" b="1" kern="1200" dirty="0"/>
            <a:t>SAVE (was REPAYE)</a:t>
          </a:r>
          <a:endParaRPr lang="en-US" sz="1400" kern="1200" dirty="0"/>
        </a:p>
      </dsp:txBody>
      <dsp:txXfrm>
        <a:off x="6483894" y="92791"/>
        <a:ext cx="1894954" cy="514069"/>
      </dsp:txXfrm>
    </dsp:sp>
    <dsp:sp modelId="{C2B25CFA-468D-4D99-8FC3-7D26BE83DE98}">
      <dsp:nvSpPr>
        <dsp:cNvPr id="0" name=""/>
        <dsp:cNvSpPr/>
      </dsp:nvSpPr>
      <dsp:spPr>
        <a:xfrm>
          <a:off x="6483894" y="606861"/>
          <a:ext cx="1894954" cy="243002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rtl="0">
            <a:lnSpc>
              <a:spcPct val="90000"/>
            </a:lnSpc>
            <a:spcBef>
              <a:spcPct val="0"/>
            </a:spcBef>
            <a:spcAft>
              <a:spcPct val="15000"/>
            </a:spcAft>
            <a:buChar char="•"/>
          </a:pPr>
          <a:r>
            <a:rPr lang="en-US" sz="1400" kern="1200" dirty="0"/>
            <a:t>Payment based on income and family size</a:t>
          </a:r>
        </a:p>
        <a:p>
          <a:pPr marL="114300" lvl="1" indent="-114300" algn="l" defTabSz="622300" rtl="0">
            <a:lnSpc>
              <a:spcPct val="90000"/>
            </a:lnSpc>
            <a:spcBef>
              <a:spcPct val="0"/>
            </a:spcBef>
            <a:spcAft>
              <a:spcPct val="15000"/>
            </a:spcAft>
            <a:buChar char="•"/>
          </a:pPr>
          <a:r>
            <a:rPr lang="en-US" sz="1400" kern="1200" dirty="0"/>
            <a:t>Payment not more than 10% of discretionary income that exceeds 225% of the poverty line</a:t>
          </a:r>
        </a:p>
        <a:p>
          <a:pPr marL="114300" lvl="1" indent="-114300" algn="l" defTabSz="622300" rtl="0">
            <a:lnSpc>
              <a:spcPct val="90000"/>
            </a:lnSpc>
            <a:spcBef>
              <a:spcPct val="0"/>
            </a:spcBef>
            <a:spcAft>
              <a:spcPct val="15000"/>
            </a:spcAft>
            <a:buChar char="•"/>
          </a:pPr>
          <a:r>
            <a:rPr lang="en-US" sz="1400" kern="1200" dirty="0"/>
            <a:t>More benefits implemented July 2024</a:t>
          </a:r>
        </a:p>
      </dsp:txBody>
      <dsp:txXfrm>
        <a:off x="6483894" y="606861"/>
        <a:ext cx="1894954" cy="243002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5CBA44-DB12-4526-979C-4DDE8AC1E7D8}">
      <dsp:nvSpPr>
        <dsp:cNvPr id="0" name=""/>
        <dsp:cNvSpPr/>
      </dsp:nvSpPr>
      <dsp:spPr>
        <a:xfrm>
          <a:off x="0" y="92754"/>
          <a:ext cx="7391400" cy="43173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t>Do not complete your education </a:t>
          </a:r>
        </a:p>
      </dsp:txBody>
      <dsp:txXfrm>
        <a:off x="21075" y="113829"/>
        <a:ext cx="7349250" cy="389580"/>
      </dsp:txXfrm>
    </dsp:sp>
    <dsp:sp modelId="{A9FA8CB7-49FA-42F3-BFA5-87B6B89EDBA4}">
      <dsp:nvSpPr>
        <dsp:cNvPr id="0" name=""/>
        <dsp:cNvSpPr/>
      </dsp:nvSpPr>
      <dsp:spPr>
        <a:xfrm>
          <a:off x="0" y="576324"/>
          <a:ext cx="7391400" cy="43173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t>Do not complete your program within the regular completion time</a:t>
          </a:r>
        </a:p>
      </dsp:txBody>
      <dsp:txXfrm>
        <a:off x="21075" y="597399"/>
        <a:ext cx="7349250" cy="389580"/>
      </dsp:txXfrm>
    </dsp:sp>
    <dsp:sp modelId="{F4285CF2-AAA5-4F7F-9DF5-A9711E749941}">
      <dsp:nvSpPr>
        <dsp:cNvPr id="0" name=""/>
        <dsp:cNvSpPr/>
      </dsp:nvSpPr>
      <dsp:spPr>
        <a:xfrm>
          <a:off x="0" y="1059894"/>
          <a:ext cx="7391400" cy="43173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t>Are not employed upon completion of your studies</a:t>
          </a:r>
        </a:p>
      </dsp:txBody>
      <dsp:txXfrm>
        <a:off x="21075" y="1080969"/>
        <a:ext cx="7349250" cy="389580"/>
      </dsp:txXfrm>
    </dsp:sp>
    <dsp:sp modelId="{CB9146EE-3370-4CCE-9D9F-5DC841F070B0}">
      <dsp:nvSpPr>
        <dsp:cNvPr id="0" name=""/>
        <dsp:cNvSpPr/>
      </dsp:nvSpPr>
      <dsp:spPr>
        <a:xfrm>
          <a:off x="0" y="1543464"/>
          <a:ext cx="7391400" cy="43173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t>Feel that the education you received did not meet your expectations </a:t>
          </a:r>
        </a:p>
      </dsp:txBody>
      <dsp:txXfrm>
        <a:off x="21075" y="1564539"/>
        <a:ext cx="7349250" cy="389580"/>
      </dsp:txXfrm>
    </dsp:sp>
    <dsp:sp modelId="{40D65B88-6B5A-4B80-A54C-522B528C70A0}">
      <dsp:nvSpPr>
        <dsp:cNvPr id="0" name=""/>
        <dsp:cNvSpPr/>
      </dsp:nvSpPr>
      <dsp:spPr>
        <a:xfrm>
          <a:off x="0" y="2027034"/>
          <a:ext cx="7391400" cy="43173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t>Do not find employment in your field of study</a:t>
          </a:r>
        </a:p>
      </dsp:txBody>
      <dsp:txXfrm>
        <a:off x="21075" y="2048109"/>
        <a:ext cx="7349250" cy="389580"/>
      </dsp:txXfrm>
    </dsp:sp>
    <dsp:sp modelId="{EF729F87-1806-452B-92DB-0E03EF5D2620}">
      <dsp:nvSpPr>
        <dsp:cNvPr id="0" name=""/>
        <dsp:cNvSpPr/>
      </dsp:nvSpPr>
      <dsp:spPr>
        <a:xfrm>
          <a:off x="0" y="2510604"/>
          <a:ext cx="7391400" cy="43173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a:t>File </a:t>
          </a:r>
          <a:r>
            <a:rPr lang="en-US" sz="1800" kern="1200" dirty="0"/>
            <a:t>bankruptcy. (Generally, student loans are not cancelled or discharged.)</a:t>
          </a:r>
        </a:p>
      </dsp:txBody>
      <dsp:txXfrm>
        <a:off x="21075" y="2531679"/>
        <a:ext cx="7349250" cy="38958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0B9916-B005-414A-A2DE-D8FEAAF87913}">
      <dsp:nvSpPr>
        <dsp:cNvPr id="0" name=""/>
        <dsp:cNvSpPr/>
      </dsp:nvSpPr>
      <dsp:spPr>
        <a:xfrm>
          <a:off x="0" y="66254"/>
          <a:ext cx="8153400" cy="52767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kern="1200" dirty="0"/>
            <a:t>Who pays the interest?</a:t>
          </a:r>
        </a:p>
      </dsp:txBody>
      <dsp:txXfrm>
        <a:off x="25759" y="92013"/>
        <a:ext cx="8101882" cy="476152"/>
      </dsp:txXfrm>
    </dsp:sp>
    <dsp:sp modelId="{014357E5-A32B-49D3-8C87-BA1E0A04A7D2}">
      <dsp:nvSpPr>
        <dsp:cNvPr id="0" name=""/>
        <dsp:cNvSpPr/>
      </dsp:nvSpPr>
      <dsp:spPr>
        <a:xfrm>
          <a:off x="0" y="593925"/>
          <a:ext cx="8153400" cy="592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870"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en-US" sz="1700" kern="1200"/>
            <a:t>Direct and Stafford Subsidized Loans: Government</a:t>
          </a:r>
        </a:p>
        <a:p>
          <a:pPr marL="171450" lvl="1" indent="-171450" algn="l" defTabSz="755650" rtl="0">
            <a:lnSpc>
              <a:spcPct val="90000"/>
            </a:lnSpc>
            <a:spcBef>
              <a:spcPct val="0"/>
            </a:spcBef>
            <a:spcAft>
              <a:spcPct val="20000"/>
            </a:spcAft>
            <a:buChar char="•"/>
          </a:pPr>
          <a:r>
            <a:rPr lang="en-US" sz="1700" kern="1200" dirty="0"/>
            <a:t>Direct and Stafford Unsubsidized Loans: You</a:t>
          </a:r>
        </a:p>
      </dsp:txBody>
      <dsp:txXfrm>
        <a:off x="0" y="593925"/>
        <a:ext cx="8153400" cy="592020"/>
      </dsp:txXfrm>
    </dsp:sp>
    <dsp:sp modelId="{7B00DA3A-FCE2-4280-BA95-8B883E245CBC}">
      <dsp:nvSpPr>
        <dsp:cNvPr id="0" name=""/>
        <dsp:cNvSpPr/>
      </dsp:nvSpPr>
      <dsp:spPr>
        <a:xfrm>
          <a:off x="0" y="1185945"/>
          <a:ext cx="8153400" cy="52767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kern="1200"/>
            <a:t>To request a deferment:</a:t>
          </a:r>
        </a:p>
      </dsp:txBody>
      <dsp:txXfrm>
        <a:off x="25759" y="1211704"/>
        <a:ext cx="8101882" cy="476152"/>
      </dsp:txXfrm>
    </dsp:sp>
    <dsp:sp modelId="{5CCB3285-501C-453C-B4BA-DEEF5AD1B90E}">
      <dsp:nvSpPr>
        <dsp:cNvPr id="0" name=""/>
        <dsp:cNvSpPr/>
      </dsp:nvSpPr>
      <dsp:spPr>
        <a:xfrm>
          <a:off x="0" y="1713615"/>
          <a:ext cx="8153400" cy="1115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870"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en-US" sz="1700" kern="1200"/>
            <a:t>Contact the loan holder/servicer</a:t>
          </a:r>
        </a:p>
        <a:p>
          <a:pPr marL="171450" lvl="1" indent="-171450" algn="l" defTabSz="755650" rtl="0">
            <a:lnSpc>
              <a:spcPct val="90000"/>
            </a:lnSpc>
            <a:spcBef>
              <a:spcPct val="0"/>
            </a:spcBef>
            <a:spcAft>
              <a:spcPct val="20000"/>
            </a:spcAft>
            <a:buChar char="•"/>
          </a:pPr>
          <a:r>
            <a:rPr lang="en-US" sz="1700" kern="1200"/>
            <a:t>Submit the required documentation</a:t>
          </a:r>
        </a:p>
        <a:p>
          <a:pPr marL="171450" lvl="1" indent="-171450" algn="l" defTabSz="755650" rtl="0">
            <a:lnSpc>
              <a:spcPct val="90000"/>
            </a:lnSpc>
            <a:spcBef>
              <a:spcPct val="0"/>
            </a:spcBef>
            <a:spcAft>
              <a:spcPct val="20000"/>
            </a:spcAft>
            <a:buChar char="•"/>
          </a:pPr>
          <a:r>
            <a:rPr lang="en-US" sz="1700" kern="1200"/>
            <a:t>Continue making payments until notified the deferment was granted</a:t>
          </a:r>
          <a:br>
            <a:rPr lang="en-US" sz="1700" kern="1200"/>
          </a:br>
          <a:endParaRPr lang="en-US" sz="1700" kern="1200"/>
        </a:p>
      </dsp:txBody>
      <dsp:txXfrm>
        <a:off x="0" y="1713615"/>
        <a:ext cx="8153400" cy="111573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D5CB83-F07C-4D34-913A-1361989A1AFB}">
      <dsp:nvSpPr>
        <dsp:cNvPr id="0" name=""/>
        <dsp:cNvSpPr/>
      </dsp:nvSpPr>
      <dsp:spPr>
        <a:xfrm>
          <a:off x="0" y="443225"/>
          <a:ext cx="2143125" cy="128587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At least half-time enrollment at an eligible school </a:t>
          </a:r>
        </a:p>
      </dsp:txBody>
      <dsp:txXfrm>
        <a:off x="0" y="443225"/>
        <a:ext cx="2143125" cy="1285875"/>
      </dsp:txXfrm>
    </dsp:sp>
    <dsp:sp modelId="{569C318E-1A5F-45D0-B095-65B1B8AFE21A}">
      <dsp:nvSpPr>
        <dsp:cNvPr id="0" name=""/>
        <dsp:cNvSpPr/>
      </dsp:nvSpPr>
      <dsp:spPr>
        <a:xfrm>
          <a:off x="2357437" y="443225"/>
          <a:ext cx="2143125" cy="128587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Graduate fellowship program </a:t>
          </a:r>
          <a:endParaRPr lang="en-US" sz="2200" kern="1200" dirty="0"/>
        </a:p>
      </dsp:txBody>
      <dsp:txXfrm>
        <a:off x="2357437" y="443225"/>
        <a:ext cx="2143125" cy="1285875"/>
      </dsp:txXfrm>
    </dsp:sp>
    <dsp:sp modelId="{71DCB734-398A-4896-8316-3EDEE71BA263}">
      <dsp:nvSpPr>
        <dsp:cNvPr id="0" name=""/>
        <dsp:cNvSpPr/>
      </dsp:nvSpPr>
      <dsp:spPr>
        <a:xfrm>
          <a:off x="4714875" y="443225"/>
          <a:ext cx="2143125" cy="128587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Rehabilitation training program </a:t>
          </a:r>
          <a:endParaRPr lang="en-US" sz="2200" kern="1200" dirty="0"/>
        </a:p>
      </dsp:txBody>
      <dsp:txXfrm>
        <a:off x="4714875" y="443225"/>
        <a:ext cx="2143125" cy="1285875"/>
      </dsp:txXfrm>
    </dsp:sp>
    <dsp:sp modelId="{D1E03377-1D7B-4CB9-A91F-5C4D5B0EB562}">
      <dsp:nvSpPr>
        <dsp:cNvPr id="0" name=""/>
        <dsp:cNvSpPr/>
      </dsp:nvSpPr>
      <dsp:spPr>
        <a:xfrm>
          <a:off x="0" y="1943413"/>
          <a:ext cx="2143125" cy="128587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Military service  </a:t>
          </a:r>
          <a:endParaRPr lang="en-US" sz="2200" kern="1200" dirty="0"/>
        </a:p>
      </dsp:txBody>
      <dsp:txXfrm>
        <a:off x="0" y="1943413"/>
        <a:ext cx="2143125" cy="1285875"/>
      </dsp:txXfrm>
    </dsp:sp>
    <dsp:sp modelId="{9B7A54D2-6E73-4D5A-A7B8-F72E52D3EDA1}">
      <dsp:nvSpPr>
        <dsp:cNvPr id="0" name=""/>
        <dsp:cNvSpPr/>
      </dsp:nvSpPr>
      <dsp:spPr>
        <a:xfrm>
          <a:off x="2357437" y="1943413"/>
          <a:ext cx="2143125" cy="128587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Unemployment </a:t>
          </a:r>
          <a:endParaRPr lang="en-US" sz="2200" kern="1200" dirty="0"/>
        </a:p>
      </dsp:txBody>
      <dsp:txXfrm>
        <a:off x="2357437" y="1943413"/>
        <a:ext cx="2143125" cy="1285875"/>
      </dsp:txXfrm>
    </dsp:sp>
    <dsp:sp modelId="{9ABE21EB-EB04-4C78-A429-3D9B43B3F5A7}">
      <dsp:nvSpPr>
        <dsp:cNvPr id="0" name=""/>
        <dsp:cNvSpPr/>
      </dsp:nvSpPr>
      <dsp:spPr>
        <a:xfrm>
          <a:off x="4714875" y="1943413"/>
          <a:ext cx="2143125" cy="128587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Economic hardship </a:t>
          </a:r>
          <a:endParaRPr lang="en-US" sz="2200" kern="1200" dirty="0"/>
        </a:p>
      </dsp:txBody>
      <dsp:txXfrm>
        <a:off x="4714875" y="1943413"/>
        <a:ext cx="2143125" cy="128587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B516C0-A6E9-4EED-A74A-618262FA5CF7}">
      <dsp:nvSpPr>
        <dsp:cNvPr id="0" name=""/>
        <dsp:cNvSpPr/>
      </dsp:nvSpPr>
      <dsp:spPr>
        <a:xfrm>
          <a:off x="0" y="56972"/>
          <a:ext cx="7924800" cy="71505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t>If you are unable to make your full payments and do not qualify for a deferment</a:t>
          </a:r>
        </a:p>
      </dsp:txBody>
      <dsp:txXfrm>
        <a:off x="34906" y="91878"/>
        <a:ext cx="7854988" cy="645240"/>
      </dsp:txXfrm>
    </dsp:sp>
    <dsp:sp modelId="{C3720929-CDF9-45E1-8482-C30F6B2D2F22}">
      <dsp:nvSpPr>
        <dsp:cNvPr id="0" name=""/>
        <dsp:cNvSpPr/>
      </dsp:nvSpPr>
      <dsp:spPr>
        <a:xfrm>
          <a:off x="0" y="823865"/>
          <a:ext cx="7924800" cy="71505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t>A period of time during which you do not have to make full payments or make regular payments at all</a:t>
          </a:r>
        </a:p>
      </dsp:txBody>
      <dsp:txXfrm>
        <a:off x="34906" y="858771"/>
        <a:ext cx="7854988" cy="645240"/>
      </dsp:txXfrm>
    </dsp:sp>
    <dsp:sp modelId="{9183A0C3-107E-4043-BA30-414398C159B7}">
      <dsp:nvSpPr>
        <dsp:cNvPr id="0" name=""/>
        <dsp:cNvSpPr/>
      </dsp:nvSpPr>
      <dsp:spPr>
        <a:xfrm>
          <a:off x="0" y="1590758"/>
          <a:ext cx="7924800" cy="71505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t>You are responsible for the interest that accrues during any forbearance period</a:t>
          </a:r>
        </a:p>
      </dsp:txBody>
      <dsp:txXfrm>
        <a:off x="34906" y="1625664"/>
        <a:ext cx="7854988" cy="645240"/>
      </dsp:txXfrm>
    </dsp:sp>
    <dsp:sp modelId="{32C2781D-CE83-48B6-AFA2-2A71029014C5}">
      <dsp:nvSpPr>
        <dsp:cNvPr id="0" name=""/>
        <dsp:cNvSpPr/>
      </dsp:nvSpPr>
      <dsp:spPr>
        <a:xfrm>
          <a:off x="0" y="2357650"/>
          <a:ext cx="7924800" cy="71505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t>You must contact the loan holder/servicer to apply for forbearance</a:t>
          </a:r>
        </a:p>
      </dsp:txBody>
      <dsp:txXfrm>
        <a:off x="34906" y="2392556"/>
        <a:ext cx="7854988" cy="64524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B516C0-A6E9-4EED-A74A-618262FA5CF7}">
      <dsp:nvSpPr>
        <dsp:cNvPr id="0" name=""/>
        <dsp:cNvSpPr/>
      </dsp:nvSpPr>
      <dsp:spPr>
        <a:xfrm>
          <a:off x="0" y="56972"/>
          <a:ext cx="8001000" cy="71505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t>If you are experiencing personal problems (health issues, financial hardship)</a:t>
          </a:r>
        </a:p>
      </dsp:txBody>
      <dsp:txXfrm>
        <a:off x="34906" y="91878"/>
        <a:ext cx="7931188" cy="645240"/>
      </dsp:txXfrm>
    </dsp:sp>
    <dsp:sp modelId="{C3720929-CDF9-45E1-8482-C30F6B2D2F22}">
      <dsp:nvSpPr>
        <dsp:cNvPr id="0" name=""/>
        <dsp:cNvSpPr/>
      </dsp:nvSpPr>
      <dsp:spPr>
        <a:xfrm>
          <a:off x="0" y="823865"/>
          <a:ext cx="8001000" cy="71505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t>If you are affected by a local or national emergency, military mobilization, or natural disaster</a:t>
          </a:r>
        </a:p>
      </dsp:txBody>
      <dsp:txXfrm>
        <a:off x="34906" y="858771"/>
        <a:ext cx="7931188" cy="645240"/>
      </dsp:txXfrm>
    </dsp:sp>
    <dsp:sp modelId="{9183A0C3-107E-4043-BA30-414398C159B7}">
      <dsp:nvSpPr>
        <dsp:cNvPr id="0" name=""/>
        <dsp:cNvSpPr/>
      </dsp:nvSpPr>
      <dsp:spPr>
        <a:xfrm>
          <a:off x="0" y="1590758"/>
          <a:ext cx="8001000" cy="71505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t>If you are serving in a position that may qualify you for loan forgiveness, partial repayment of your loan, or a national service educational award</a:t>
          </a:r>
        </a:p>
      </dsp:txBody>
      <dsp:txXfrm>
        <a:off x="34906" y="1625664"/>
        <a:ext cx="7931188" cy="645240"/>
      </dsp:txXfrm>
    </dsp:sp>
    <dsp:sp modelId="{32C2781D-CE83-48B6-AFA2-2A71029014C5}">
      <dsp:nvSpPr>
        <dsp:cNvPr id="0" name=""/>
        <dsp:cNvSpPr/>
      </dsp:nvSpPr>
      <dsp:spPr>
        <a:xfrm>
          <a:off x="0" y="2357650"/>
          <a:ext cx="8001000" cy="71505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t>REMEMBER: You must contact the loan holder/servicer to apply for forbearance and keep making payment until it is granted.</a:t>
          </a:r>
        </a:p>
      </dsp:txBody>
      <dsp:txXfrm>
        <a:off x="34906" y="2392556"/>
        <a:ext cx="7931188" cy="64524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A3378F-169C-4E68-ADAB-37C0EB03E041}">
      <dsp:nvSpPr>
        <dsp:cNvPr id="0" name=""/>
        <dsp:cNvSpPr/>
      </dsp:nvSpPr>
      <dsp:spPr>
        <a:xfrm>
          <a:off x="0" y="16134"/>
          <a:ext cx="8153400" cy="71505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t>Available if your loans are in grace period or in repayment</a:t>
          </a:r>
        </a:p>
      </dsp:txBody>
      <dsp:txXfrm>
        <a:off x="34906" y="51040"/>
        <a:ext cx="8083588" cy="645240"/>
      </dsp:txXfrm>
    </dsp:sp>
    <dsp:sp modelId="{121F3B7E-FBA4-41F0-AEBB-77797DE47769}">
      <dsp:nvSpPr>
        <dsp:cNvPr id="0" name=""/>
        <dsp:cNvSpPr/>
      </dsp:nvSpPr>
      <dsp:spPr>
        <a:xfrm>
          <a:off x="0" y="783027"/>
          <a:ext cx="8153400" cy="71505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t>Enables you to pay your existing student loans in full with one loan, with one interest rate and repayment schedule</a:t>
          </a:r>
        </a:p>
      </dsp:txBody>
      <dsp:txXfrm>
        <a:off x="34906" y="817933"/>
        <a:ext cx="8083588" cy="645240"/>
      </dsp:txXfrm>
    </dsp:sp>
    <dsp:sp modelId="{D846132A-6E89-433B-AECD-A56A987C071A}">
      <dsp:nvSpPr>
        <dsp:cNvPr id="0" name=""/>
        <dsp:cNvSpPr/>
      </dsp:nvSpPr>
      <dsp:spPr>
        <a:xfrm>
          <a:off x="0" y="1549920"/>
          <a:ext cx="8153400" cy="71505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t>Typically extends your repayment period and lowers your monthly payments</a:t>
          </a:r>
        </a:p>
      </dsp:txBody>
      <dsp:txXfrm>
        <a:off x="34906" y="1584826"/>
        <a:ext cx="8083588" cy="645240"/>
      </dsp:txXfrm>
    </dsp:sp>
    <dsp:sp modelId="{10D5669B-6DCC-4117-91B8-D75EC3AA63BE}">
      <dsp:nvSpPr>
        <dsp:cNvPr id="0" name=""/>
        <dsp:cNvSpPr/>
      </dsp:nvSpPr>
      <dsp:spPr>
        <a:xfrm>
          <a:off x="0" y="2316812"/>
          <a:ext cx="8153400" cy="71505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t>May increase the interest rate and total amount of interest you pay on the loan</a:t>
          </a:r>
        </a:p>
      </dsp:txBody>
      <dsp:txXfrm>
        <a:off x="34906" y="2351718"/>
        <a:ext cx="8083588" cy="6452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99AB32-52DB-4D5F-85F2-66864AFAD63A}">
      <dsp:nvSpPr>
        <dsp:cNvPr id="0" name=""/>
        <dsp:cNvSpPr/>
      </dsp:nvSpPr>
      <dsp:spPr>
        <a:xfrm>
          <a:off x="304781" y="0"/>
          <a:ext cx="7620037" cy="3402725"/>
        </a:xfrm>
        <a:prstGeom prst="rightArrow">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EA71245-53E5-463E-AFC0-DB0BF2844C5D}">
      <dsp:nvSpPr>
        <dsp:cNvPr id="0" name=""/>
        <dsp:cNvSpPr/>
      </dsp:nvSpPr>
      <dsp:spPr>
        <a:xfrm>
          <a:off x="455266" y="990601"/>
          <a:ext cx="1775718" cy="136109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dirty="0"/>
            <a:t>Understand the types of loans available</a:t>
          </a:r>
        </a:p>
      </dsp:txBody>
      <dsp:txXfrm>
        <a:off x="521709" y="1057044"/>
        <a:ext cx="1642832" cy="1228204"/>
      </dsp:txXfrm>
    </dsp:sp>
    <dsp:sp modelId="{7A41BC33-4C95-4A57-951E-A9B742CB3714}">
      <dsp:nvSpPr>
        <dsp:cNvPr id="0" name=""/>
        <dsp:cNvSpPr/>
      </dsp:nvSpPr>
      <dsp:spPr>
        <a:xfrm>
          <a:off x="2425875" y="990601"/>
          <a:ext cx="1775718" cy="136109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dirty="0"/>
            <a:t>Know the terms of your loans</a:t>
          </a:r>
        </a:p>
      </dsp:txBody>
      <dsp:txXfrm>
        <a:off x="2492318" y="1057044"/>
        <a:ext cx="1642832" cy="1228204"/>
      </dsp:txXfrm>
    </dsp:sp>
    <dsp:sp modelId="{4474BF6F-D9A4-44DF-ABAE-BD59D27D1EB3}">
      <dsp:nvSpPr>
        <dsp:cNvPr id="0" name=""/>
        <dsp:cNvSpPr/>
      </dsp:nvSpPr>
      <dsp:spPr>
        <a:xfrm>
          <a:off x="4396484" y="990601"/>
          <a:ext cx="1775718" cy="136109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dirty="0"/>
            <a:t>Your responsibility to repay the loans</a:t>
          </a:r>
        </a:p>
      </dsp:txBody>
      <dsp:txXfrm>
        <a:off x="4462927" y="1057044"/>
        <a:ext cx="1642832" cy="122820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3B4E6A-1930-4BA9-9C54-60BFA76A4A96}">
      <dsp:nvSpPr>
        <dsp:cNvPr id="0" name=""/>
        <dsp:cNvSpPr/>
      </dsp:nvSpPr>
      <dsp:spPr>
        <a:xfrm>
          <a:off x="0" y="1546"/>
          <a:ext cx="8229600" cy="96778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kern="1200" dirty="0"/>
            <a:t>You are generally obligated to repay your student loan, regardless of what happens</a:t>
          </a:r>
          <a:br>
            <a:rPr lang="en-US" sz="2400" kern="1200" dirty="0"/>
          </a:br>
          <a:endParaRPr lang="en-US" sz="2400" kern="1200" dirty="0"/>
        </a:p>
      </dsp:txBody>
      <dsp:txXfrm>
        <a:off x="47243" y="48789"/>
        <a:ext cx="8135114" cy="873300"/>
      </dsp:txXfrm>
    </dsp:sp>
    <dsp:sp modelId="{62EA0D29-2D0E-4C75-86D1-FC74A984A06C}">
      <dsp:nvSpPr>
        <dsp:cNvPr id="0" name=""/>
        <dsp:cNvSpPr/>
      </dsp:nvSpPr>
      <dsp:spPr>
        <a:xfrm>
          <a:off x="0" y="979781"/>
          <a:ext cx="8229600" cy="96778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kern="1200" dirty="0"/>
            <a:t>Generally, federal student loans </a:t>
          </a:r>
          <a:r>
            <a:rPr lang="en-US" sz="2400" b="1" kern="1200" dirty="0"/>
            <a:t>may not be discharged or cancelled </a:t>
          </a:r>
          <a:r>
            <a:rPr lang="en-US" sz="2400" kern="1200" dirty="0"/>
            <a:t>due to bankruptcy</a:t>
          </a:r>
          <a:br>
            <a:rPr lang="en-US" sz="2200" kern="1200" dirty="0"/>
          </a:br>
          <a:endParaRPr lang="en-US" sz="2200" kern="1200" dirty="0"/>
        </a:p>
      </dsp:txBody>
      <dsp:txXfrm>
        <a:off x="47243" y="1027024"/>
        <a:ext cx="8135114" cy="873300"/>
      </dsp:txXfrm>
    </dsp:sp>
    <dsp:sp modelId="{1668623D-B054-4497-845B-D6ECF078141F}">
      <dsp:nvSpPr>
        <dsp:cNvPr id="0" name=""/>
        <dsp:cNvSpPr/>
      </dsp:nvSpPr>
      <dsp:spPr>
        <a:xfrm>
          <a:off x="0" y="1958016"/>
          <a:ext cx="8229600" cy="96778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kern="1200" dirty="0"/>
            <a:t>There are a few situations in which your loan may be discharged</a:t>
          </a:r>
          <a:br>
            <a:rPr lang="en-US" sz="2400" kern="1200" dirty="0"/>
          </a:br>
          <a:endParaRPr lang="en-US" sz="2400" kern="1200" dirty="0"/>
        </a:p>
      </dsp:txBody>
      <dsp:txXfrm>
        <a:off x="47243" y="2005259"/>
        <a:ext cx="8135114" cy="87330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4F0CB7-85B2-484E-BF24-5C4FD2487829}">
      <dsp:nvSpPr>
        <dsp:cNvPr id="0" name=""/>
        <dsp:cNvSpPr/>
      </dsp:nvSpPr>
      <dsp:spPr>
        <a:xfrm>
          <a:off x="842783" y="2268"/>
          <a:ext cx="2259322" cy="135559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2889250">
            <a:lnSpc>
              <a:spcPct val="90000"/>
            </a:lnSpc>
            <a:spcBef>
              <a:spcPct val="0"/>
            </a:spcBef>
            <a:spcAft>
              <a:spcPct val="35000"/>
            </a:spcAft>
            <a:buNone/>
          </a:pPr>
          <a:r>
            <a:rPr lang="en-US" kern="1200"/>
            <a:t>You die</a:t>
          </a:r>
          <a:endParaRPr lang="en-US" sz="2400" b="1" i="1" kern="1200" dirty="0"/>
        </a:p>
      </dsp:txBody>
      <dsp:txXfrm>
        <a:off x="842783" y="2268"/>
        <a:ext cx="2259322" cy="1355593"/>
      </dsp:txXfrm>
    </dsp:sp>
    <dsp:sp modelId="{D99F1942-4256-47BF-96B8-80F83F7ACBDD}">
      <dsp:nvSpPr>
        <dsp:cNvPr id="0" name=""/>
        <dsp:cNvSpPr/>
      </dsp:nvSpPr>
      <dsp:spPr>
        <a:xfrm>
          <a:off x="3328038" y="2268"/>
          <a:ext cx="2259322" cy="135559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You become totally and permanently disabled and meet certain conditions</a:t>
          </a:r>
        </a:p>
      </dsp:txBody>
      <dsp:txXfrm>
        <a:off x="3328038" y="2268"/>
        <a:ext cx="2259322" cy="1355593"/>
      </dsp:txXfrm>
    </dsp:sp>
    <dsp:sp modelId="{BC61FCA6-F8B3-4120-BE08-BF35456CBD4C}">
      <dsp:nvSpPr>
        <dsp:cNvPr id="0" name=""/>
        <dsp:cNvSpPr/>
      </dsp:nvSpPr>
      <dsp:spPr>
        <a:xfrm>
          <a:off x="5813293" y="2268"/>
          <a:ext cx="2259322" cy="135559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Your school fails to pay a refund if you withdraw</a:t>
          </a:r>
        </a:p>
      </dsp:txBody>
      <dsp:txXfrm>
        <a:off x="5813293" y="2268"/>
        <a:ext cx="2259322" cy="1355593"/>
      </dsp:txXfrm>
    </dsp:sp>
    <dsp:sp modelId="{B660D5E0-2AE1-45E9-B1B6-0D9BA7278633}">
      <dsp:nvSpPr>
        <dsp:cNvPr id="0" name=""/>
        <dsp:cNvSpPr/>
      </dsp:nvSpPr>
      <dsp:spPr>
        <a:xfrm>
          <a:off x="2085411" y="1583794"/>
          <a:ext cx="2259322" cy="135559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Your loan was falsely certified as a result of identity theft</a:t>
          </a:r>
        </a:p>
      </dsp:txBody>
      <dsp:txXfrm>
        <a:off x="2085411" y="1583794"/>
        <a:ext cx="2259322" cy="1355593"/>
      </dsp:txXfrm>
    </dsp:sp>
    <dsp:sp modelId="{FB7AD7A4-0805-4FD6-A28D-2CAA676A104F}">
      <dsp:nvSpPr>
        <dsp:cNvPr id="0" name=""/>
        <dsp:cNvSpPr/>
      </dsp:nvSpPr>
      <dsp:spPr>
        <a:xfrm>
          <a:off x="4570666" y="1583794"/>
          <a:ext cx="2259322" cy="135559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Your school fraudulently certified or fraudulently completed a loan application in your name without your approval</a:t>
          </a:r>
        </a:p>
      </dsp:txBody>
      <dsp:txXfrm>
        <a:off x="4570666" y="1583794"/>
        <a:ext cx="2259322" cy="1355593"/>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017546-FD7F-4D52-A000-792514557EAD}">
      <dsp:nvSpPr>
        <dsp:cNvPr id="0" name=""/>
        <dsp:cNvSpPr/>
      </dsp:nvSpPr>
      <dsp:spPr>
        <a:xfrm rot="5400000">
          <a:off x="5290494" y="-2249841"/>
          <a:ext cx="611267" cy="526694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rtl="0">
            <a:lnSpc>
              <a:spcPct val="90000"/>
            </a:lnSpc>
            <a:spcBef>
              <a:spcPct val="0"/>
            </a:spcBef>
            <a:spcAft>
              <a:spcPct val="15000"/>
            </a:spcAft>
            <a:buChar char="•"/>
          </a:pPr>
          <a:r>
            <a:rPr lang="en-US" sz="1300" kern="1200"/>
            <a:t>For teachers serving in designated low-income schools</a:t>
          </a:r>
        </a:p>
        <a:p>
          <a:pPr marL="114300" lvl="1" indent="-114300" algn="l" defTabSz="577850" rtl="0">
            <a:lnSpc>
              <a:spcPct val="90000"/>
            </a:lnSpc>
            <a:spcBef>
              <a:spcPct val="0"/>
            </a:spcBef>
            <a:spcAft>
              <a:spcPct val="15000"/>
            </a:spcAft>
            <a:buChar char="•"/>
          </a:pPr>
          <a:r>
            <a:rPr lang="en-US" sz="1300" kern="1200"/>
            <a:t>Must teach in a low-income school for five consecutive years to qualify</a:t>
          </a:r>
        </a:p>
      </dsp:txBody>
      <dsp:txXfrm rot="-5400000">
        <a:off x="2962656" y="107837"/>
        <a:ext cx="5237104" cy="551587"/>
      </dsp:txXfrm>
    </dsp:sp>
    <dsp:sp modelId="{586C65C4-165C-4BAA-AA19-7D1CF3D3558D}">
      <dsp:nvSpPr>
        <dsp:cNvPr id="0" name=""/>
        <dsp:cNvSpPr/>
      </dsp:nvSpPr>
      <dsp:spPr>
        <a:xfrm>
          <a:off x="0" y="1588"/>
          <a:ext cx="2962656" cy="76408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rtl="0">
            <a:lnSpc>
              <a:spcPct val="90000"/>
            </a:lnSpc>
            <a:spcBef>
              <a:spcPct val="0"/>
            </a:spcBef>
            <a:spcAft>
              <a:spcPct val="35000"/>
            </a:spcAft>
            <a:buNone/>
          </a:pPr>
          <a:r>
            <a:rPr lang="en-US" sz="2100" kern="1200" dirty="0"/>
            <a:t>Teacher Loan Forgiveness</a:t>
          </a:r>
        </a:p>
      </dsp:txBody>
      <dsp:txXfrm>
        <a:off x="37300" y="38888"/>
        <a:ext cx="2888056" cy="689484"/>
      </dsp:txXfrm>
    </dsp:sp>
    <dsp:sp modelId="{46702B2F-B841-4F61-A54C-2E17DD0CB30D}">
      <dsp:nvSpPr>
        <dsp:cNvPr id="0" name=""/>
        <dsp:cNvSpPr/>
      </dsp:nvSpPr>
      <dsp:spPr>
        <a:xfrm rot="5400000">
          <a:off x="5290494" y="-1447553"/>
          <a:ext cx="611267" cy="526694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rtl="0">
            <a:lnSpc>
              <a:spcPct val="90000"/>
            </a:lnSpc>
            <a:spcBef>
              <a:spcPct val="0"/>
            </a:spcBef>
            <a:spcAft>
              <a:spcPct val="15000"/>
            </a:spcAft>
            <a:buChar char="•"/>
          </a:pPr>
          <a:r>
            <a:rPr lang="en-US" sz="1300" kern="1200"/>
            <a:t>For public service employees</a:t>
          </a:r>
        </a:p>
        <a:p>
          <a:pPr marL="114300" lvl="1" indent="-114300" algn="l" defTabSz="577850" rtl="0">
            <a:lnSpc>
              <a:spcPct val="90000"/>
            </a:lnSpc>
            <a:spcBef>
              <a:spcPct val="0"/>
            </a:spcBef>
            <a:spcAft>
              <a:spcPct val="15000"/>
            </a:spcAft>
            <a:buChar char="•"/>
          </a:pPr>
          <a:r>
            <a:rPr lang="en-US" sz="1300" kern="1200" dirty="0"/>
            <a:t>Must have made 120 payments </a:t>
          </a:r>
        </a:p>
      </dsp:txBody>
      <dsp:txXfrm rot="-5400000">
        <a:off x="2962656" y="910125"/>
        <a:ext cx="5237104" cy="551587"/>
      </dsp:txXfrm>
    </dsp:sp>
    <dsp:sp modelId="{101486A4-2845-4530-9364-B6187B7E7F02}">
      <dsp:nvSpPr>
        <dsp:cNvPr id="0" name=""/>
        <dsp:cNvSpPr/>
      </dsp:nvSpPr>
      <dsp:spPr>
        <a:xfrm>
          <a:off x="0" y="803876"/>
          <a:ext cx="2962656" cy="76408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rtl="0">
            <a:lnSpc>
              <a:spcPct val="90000"/>
            </a:lnSpc>
            <a:spcBef>
              <a:spcPct val="0"/>
            </a:spcBef>
            <a:spcAft>
              <a:spcPct val="35000"/>
            </a:spcAft>
            <a:buNone/>
          </a:pPr>
          <a:r>
            <a:rPr lang="en-US" sz="2100" kern="1200"/>
            <a:t>Public Service Employee Forgiveness</a:t>
          </a:r>
        </a:p>
      </dsp:txBody>
      <dsp:txXfrm>
        <a:off x="37300" y="841176"/>
        <a:ext cx="2888056" cy="689484"/>
      </dsp:txXfrm>
    </dsp:sp>
    <dsp:sp modelId="{098CE54E-4D47-4BD0-94C3-510A7E973CB7}">
      <dsp:nvSpPr>
        <dsp:cNvPr id="0" name=""/>
        <dsp:cNvSpPr/>
      </dsp:nvSpPr>
      <dsp:spPr>
        <a:xfrm rot="5400000">
          <a:off x="5290494" y="-645264"/>
          <a:ext cx="611267" cy="526694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rtl="0">
            <a:lnSpc>
              <a:spcPct val="90000"/>
            </a:lnSpc>
            <a:spcBef>
              <a:spcPct val="0"/>
            </a:spcBef>
            <a:spcAft>
              <a:spcPct val="15000"/>
            </a:spcAft>
            <a:buChar char="•"/>
          </a:pPr>
          <a:r>
            <a:rPr lang="en-US" sz="1300" kern="1200"/>
            <a:t>For information, visit </a:t>
          </a:r>
          <a:r>
            <a:rPr lang="en-US" sz="1300" kern="1200">
              <a:hlinkClick xmlns:r="http://schemas.openxmlformats.org/officeDocument/2006/relationships" r:id="rId1"/>
            </a:rPr>
            <a:t>www.americorps.gov</a:t>
          </a:r>
          <a:endParaRPr lang="en-US" sz="1300" kern="1200"/>
        </a:p>
      </dsp:txBody>
      <dsp:txXfrm rot="-5400000">
        <a:off x="2962656" y="1712414"/>
        <a:ext cx="5237104" cy="551587"/>
      </dsp:txXfrm>
    </dsp:sp>
    <dsp:sp modelId="{A042B122-346E-4B0E-B8B5-46AC05C5D577}">
      <dsp:nvSpPr>
        <dsp:cNvPr id="0" name=""/>
        <dsp:cNvSpPr/>
      </dsp:nvSpPr>
      <dsp:spPr>
        <a:xfrm>
          <a:off x="0" y="1606165"/>
          <a:ext cx="2962656" cy="76408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rtl="0">
            <a:lnSpc>
              <a:spcPct val="90000"/>
            </a:lnSpc>
            <a:spcBef>
              <a:spcPct val="0"/>
            </a:spcBef>
            <a:spcAft>
              <a:spcPct val="35000"/>
            </a:spcAft>
            <a:buNone/>
          </a:pPr>
          <a:r>
            <a:rPr lang="en-US" sz="2100" kern="1200"/>
            <a:t>AmeriCorps service program</a:t>
          </a:r>
        </a:p>
      </dsp:txBody>
      <dsp:txXfrm>
        <a:off x="37300" y="1643465"/>
        <a:ext cx="2888056" cy="689484"/>
      </dsp:txXfrm>
    </dsp:sp>
    <dsp:sp modelId="{E98DA846-D777-434B-BB82-5D3C41B595BB}">
      <dsp:nvSpPr>
        <dsp:cNvPr id="0" name=""/>
        <dsp:cNvSpPr/>
      </dsp:nvSpPr>
      <dsp:spPr>
        <a:xfrm rot="5400000">
          <a:off x="5290494" y="157023"/>
          <a:ext cx="611267" cy="526694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rtl="0">
            <a:lnSpc>
              <a:spcPct val="90000"/>
            </a:lnSpc>
            <a:spcBef>
              <a:spcPct val="0"/>
            </a:spcBef>
            <a:spcAft>
              <a:spcPct val="15000"/>
            </a:spcAft>
            <a:buChar char="•"/>
          </a:pPr>
          <a:r>
            <a:rPr lang="en-US" sz="1300" kern="1200" dirty="0"/>
            <a:t>Contact your recruiter for more information</a:t>
          </a:r>
        </a:p>
      </dsp:txBody>
      <dsp:txXfrm rot="-5400000">
        <a:off x="2962656" y="2514701"/>
        <a:ext cx="5237104" cy="551587"/>
      </dsp:txXfrm>
    </dsp:sp>
    <dsp:sp modelId="{19947C18-C59A-489B-AB19-14AE0391F2DB}">
      <dsp:nvSpPr>
        <dsp:cNvPr id="0" name=""/>
        <dsp:cNvSpPr/>
      </dsp:nvSpPr>
      <dsp:spPr>
        <a:xfrm>
          <a:off x="0" y="2408453"/>
          <a:ext cx="2962656" cy="76408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rtl="0">
            <a:lnSpc>
              <a:spcPct val="90000"/>
            </a:lnSpc>
            <a:spcBef>
              <a:spcPct val="0"/>
            </a:spcBef>
            <a:spcAft>
              <a:spcPct val="35000"/>
            </a:spcAft>
            <a:buNone/>
          </a:pPr>
          <a:r>
            <a:rPr lang="en-US" sz="2100" kern="1200" dirty="0"/>
            <a:t>Military repayment programs</a:t>
          </a:r>
        </a:p>
      </dsp:txBody>
      <dsp:txXfrm>
        <a:off x="37300" y="2445753"/>
        <a:ext cx="2888056" cy="689484"/>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31E313-B7DF-4874-A458-62F010E6FF2A}">
      <dsp:nvSpPr>
        <dsp:cNvPr id="0" name=""/>
        <dsp:cNvSpPr/>
      </dsp:nvSpPr>
      <dsp:spPr>
        <a:xfrm>
          <a:off x="1242275" y="1399"/>
          <a:ext cx="3379440" cy="1351776"/>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19050" rIns="0" bIns="19050" numCol="1" spcCol="1270" anchor="ctr" anchorCtr="0">
          <a:noAutofit/>
        </a:bodyPr>
        <a:lstStyle/>
        <a:p>
          <a:pPr marL="0" lvl="0" indent="0" algn="ctr" defTabSz="1333500" rtl="0">
            <a:lnSpc>
              <a:spcPct val="90000"/>
            </a:lnSpc>
            <a:spcBef>
              <a:spcPct val="0"/>
            </a:spcBef>
            <a:spcAft>
              <a:spcPct val="35000"/>
            </a:spcAft>
            <a:buNone/>
          </a:pPr>
          <a:r>
            <a:rPr lang="en-US" sz="3000" b="1" kern="1200" dirty="0"/>
            <a:t>Delinquency </a:t>
          </a:r>
          <a:endParaRPr lang="en-US" sz="3000" kern="1200" dirty="0"/>
        </a:p>
      </dsp:txBody>
      <dsp:txXfrm>
        <a:off x="1918163" y="1399"/>
        <a:ext cx="2027664" cy="1351776"/>
      </dsp:txXfrm>
    </dsp:sp>
    <dsp:sp modelId="{1AB19ABC-B691-4BE5-89C2-A9EDEDA8B784}">
      <dsp:nvSpPr>
        <dsp:cNvPr id="0" name=""/>
        <dsp:cNvSpPr/>
      </dsp:nvSpPr>
      <dsp:spPr>
        <a:xfrm>
          <a:off x="4182388" y="116300"/>
          <a:ext cx="2804935" cy="1121974"/>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130" tIns="12065" rIns="0" bIns="12065" numCol="1" spcCol="1270" anchor="ctr" anchorCtr="0">
          <a:noAutofit/>
        </a:bodyPr>
        <a:lstStyle/>
        <a:p>
          <a:pPr marL="0" lvl="0" indent="0" algn="ctr" defTabSz="844550" rtl="0">
            <a:lnSpc>
              <a:spcPct val="90000"/>
            </a:lnSpc>
            <a:spcBef>
              <a:spcPct val="0"/>
            </a:spcBef>
            <a:spcAft>
              <a:spcPct val="35000"/>
            </a:spcAft>
            <a:buNone/>
          </a:pPr>
          <a:r>
            <a:rPr lang="en-US" sz="1900" kern="1200" dirty="0"/>
            <a:t>When a student loan payment is missed</a:t>
          </a:r>
        </a:p>
      </dsp:txBody>
      <dsp:txXfrm>
        <a:off x="4743375" y="116300"/>
        <a:ext cx="1682961" cy="1121974"/>
      </dsp:txXfrm>
    </dsp:sp>
    <dsp:sp modelId="{F8FBE37F-0A85-435C-9918-FE2CA211D1EB}">
      <dsp:nvSpPr>
        <dsp:cNvPr id="0" name=""/>
        <dsp:cNvSpPr/>
      </dsp:nvSpPr>
      <dsp:spPr>
        <a:xfrm>
          <a:off x="1242275" y="1542424"/>
          <a:ext cx="3379440" cy="1351776"/>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19050" rIns="0" bIns="19050" numCol="1" spcCol="1270" anchor="ctr" anchorCtr="0">
          <a:noAutofit/>
        </a:bodyPr>
        <a:lstStyle/>
        <a:p>
          <a:pPr marL="0" lvl="0" indent="0" algn="ctr" defTabSz="1333500" rtl="0">
            <a:lnSpc>
              <a:spcPct val="90000"/>
            </a:lnSpc>
            <a:spcBef>
              <a:spcPct val="0"/>
            </a:spcBef>
            <a:spcAft>
              <a:spcPct val="35000"/>
            </a:spcAft>
            <a:buNone/>
          </a:pPr>
          <a:r>
            <a:rPr lang="en-US" sz="3000" b="1" kern="1200" dirty="0"/>
            <a:t>Default </a:t>
          </a:r>
          <a:endParaRPr lang="en-US" sz="3000" kern="1200" dirty="0"/>
        </a:p>
      </dsp:txBody>
      <dsp:txXfrm>
        <a:off x="1918163" y="1542424"/>
        <a:ext cx="2027664" cy="1351776"/>
      </dsp:txXfrm>
    </dsp:sp>
    <dsp:sp modelId="{412DE2E7-867C-4AC1-8B9B-4E2E968BE180}">
      <dsp:nvSpPr>
        <dsp:cNvPr id="0" name=""/>
        <dsp:cNvSpPr/>
      </dsp:nvSpPr>
      <dsp:spPr>
        <a:xfrm>
          <a:off x="4182388" y="1657325"/>
          <a:ext cx="2804935" cy="1121974"/>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130" tIns="12065" rIns="0" bIns="12065" numCol="1" spcCol="1270" anchor="ctr" anchorCtr="0">
          <a:noAutofit/>
        </a:bodyPr>
        <a:lstStyle/>
        <a:p>
          <a:pPr marL="0" lvl="0" indent="0" algn="ctr" defTabSz="844550" rtl="0">
            <a:lnSpc>
              <a:spcPct val="90000"/>
            </a:lnSpc>
            <a:spcBef>
              <a:spcPct val="0"/>
            </a:spcBef>
            <a:spcAft>
              <a:spcPct val="35000"/>
            </a:spcAft>
            <a:buNone/>
          </a:pPr>
          <a:r>
            <a:rPr lang="en-US" sz="1900" kern="1200" dirty="0"/>
            <a:t>When a student loan payment is not made for 270 days.</a:t>
          </a:r>
        </a:p>
      </dsp:txBody>
      <dsp:txXfrm>
        <a:off x="4743375" y="1657325"/>
        <a:ext cx="1682961" cy="1121974"/>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AB8C9E-8986-4DAA-B7C4-D30BE7E0B34A}">
      <dsp:nvSpPr>
        <dsp:cNvPr id="0" name=""/>
        <dsp:cNvSpPr/>
      </dsp:nvSpPr>
      <dsp:spPr>
        <a:xfrm>
          <a:off x="1344531" y="234923"/>
          <a:ext cx="2047687" cy="164959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t>Inform your school and Direct Loan Program of any changes</a:t>
          </a:r>
        </a:p>
      </dsp:txBody>
      <dsp:txXfrm>
        <a:off x="1392846" y="283238"/>
        <a:ext cx="1951057" cy="1552962"/>
      </dsp:txXfrm>
    </dsp:sp>
    <dsp:sp modelId="{7215A045-0BDA-434E-84F8-0C72BEF0B18D}">
      <dsp:nvSpPr>
        <dsp:cNvPr id="0" name=""/>
        <dsp:cNvSpPr/>
      </dsp:nvSpPr>
      <dsp:spPr>
        <a:xfrm>
          <a:off x="3566446" y="234923"/>
          <a:ext cx="2047687" cy="164959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t>Read and keep all documents about your student loan </a:t>
          </a:r>
        </a:p>
      </dsp:txBody>
      <dsp:txXfrm>
        <a:off x="3614761" y="283238"/>
        <a:ext cx="1951057" cy="1552962"/>
      </dsp:txXfrm>
    </dsp:sp>
    <dsp:sp modelId="{5D7B6EE4-5089-4874-A9F1-E7A222A90F29}">
      <dsp:nvSpPr>
        <dsp:cNvPr id="0" name=""/>
        <dsp:cNvSpPr/>
      </dsp:nvSpPr>
      <dsp:spPr>
        <a:xfrm>
          <a:off x="1347953" y="2066263"/>
          <a:ext cx="4234321" cy="131829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t>Call your Direct Loan servicer if you are having trouble making payments</a:t>
          </a:r>
        </a:p>
      </dsp:txBody>
      <dsp:txXfrm>
        <a:off x="1386565" y="2104875"/>
        <a:ext cx="4157097" cy="1241074"/>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F0970-5E1D-4BBC-B18D-4F1989AEC16F}">
      <dsp:nvSpPr>
        <dsp:cNvPr id="0" name=""/>
        <dsp:cNvSpPr/>
      </dsp:nvSpPr>
      <dsp:spPr>
        <a:xfrm>
          <a:off x="0" y="4693"/>
          <a:ext cx="8229600" cy="12960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284480" tIns="162560" rIns="284480" bIns="162560" numCol="1" spcCol="1270" anchor="ctr" anchorCtr="0">
          <a:noAutofit/>
        </a:bodyPr>
        <a:lstStyle/>
        <a:p>
          <a:pPr marL="0" lvl="0" indent="0" algn="ctr" defTabSz="1778000" rtl="0">
            <a:lnSpc>
              <a:spcPct val="90000"/>
            </a:lnSpc>
            <a:spcBef>
              <a:spcPct val="0"/>
            </a:spcBef>
            <a:spcAft>
              <a:spcPct val="35000"/>
            </a:spcAft>
            <a:buNone/>
          </a:pPr>
          <a:r>
            <a:rPr lang="en-US" sz="4000" kern="1200" dirty="0"/>
            <a:t>StudentAid.gov</a:t>
          </a:r>
        </a:p>
      </dsp:txBody>
      <dsp:txXfrm>
        <a:off x="0" y="4693"/>
        <a:ext cx="8229600" cy="1296000"/>
      </dsp:txXfrm>
    </dsp:sp>
    <dsp:sp modelId="{250B1810-AFB1-41D6-94E0-A3BFDF7F47F8}">
      <dsp:nvSpPr>
        <dsp:cNvPr id="0" name=""/>
        <dsp:cNvSpPr/>
      </dsp:nvSpPr>
      <dsp:spPr>
        <a:xfrm>
          <a:off x="0" y="1323062"/>
          <a:ext cx="8229600" cy="197640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ct val="15000"/>
            </a:spcAft>
            <a:buChar char="•"/>
          </a:pPr>
          <a:r>
            <a:rPr lang="en-US" sz="2400" kern="1200" dirty="0"/>
            <a:t>Access your loan history information using your FSA ID</a:t>
          </a:r>
        </a:p>
        <a:p>
          <a:pPr marL="228600" lvl="1" indent="-228600" algn="l" defTabSz="1066800" rtl="0">
            <a:lnSpc>
              <a:spcPct val="90000"/>
            </a:lnSpc>
            <a:spcBef>
              <a:spcPct val="0"/>
            </a:spcBef>
            <a:spcAft>
              <a:spcPct val="15000"/>
            </a:spcAft>
            <a:buChar char="•"/>
          </a:pPr>
          <a:r>
            <a:rPr lang="en-US" sz="2400" kern="1200" dirty="0"/>
            <a:t>Does not list your alternative or private loans</a:t>
          </a:r>
        </a:p>
        <a:p>
          <a:pPr marL="228600" lvl="1" indent="-228600" algn="l" defTabSz="1066800" rtl="0">
            <a:lnSpc>
              <a:spcPct val="90000"/>
            </a:lnSpc>
            <a:spcBef>
              <a:spcPct val="0"/>
            </a:spcBef>
            <a:spcAft>
              <a:spcPct val="15000"/>
            </a:spcAft>
            <a:buChar char="•"/>
          </a:pPr>
          <a:r>
            <a:rPr lang="en-US" sz="2400" kern="1200" dirty="0">
              <a:hlinkClick xmlns:r="http://schemas.openxmlformats.org/officeDocument/2006/relationships" r:id="rId1"/>
            </a:rPr>
            <a:t>https://studentaid.gov/</a:t>
          </a:r>
          <a:endParaRPr lang="en-US" sz="2400" kern="1200" dirty="0"/>
        </a:p>
      </dsp:txBody>
      <dsp:txXfrm>
        <a:off x="0" y="1323062"/>
        <a:ext cx="8229600" cy="197640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F0970-5E1D-4BBC-B18D-4F1989AEC16F}">
      <dsp:nvSpPr>
        <dsp:cNvPr id="0" name=""/>
        <dsp:cNvSpPr/>
      </dsp:nvSpPr>
      <dsp:spPr>
        <a:xfrm>
          <a:off x="0" y="51565"/>
          <a:ext cx="8229600" cy="7776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rtl="0">
            <a:lnSpc>
              <a:spcPct val="90000"/>
            </a:lnSpc>
            <a:spcBef>
              <a:spcPct val="0"/>
            </a:spcBef>
            <a:spcAft>
              <a:spcPct val="35000"/>
            </a:spcAft>
            <a:buNone/>
          </a:pPr>
          <a:r>
            <a:rPr lang="en-US" sz="2700" kern="1200" dirty="0"/>
            <a:t>Federal Student Aid (FSA) Ombudsman</a:t>
          </a:r>
        </a:p>
      </dsp:txBody>
      <dsp:txXfrm>
        <a:off x="0" y="51565"/>
        <a:ext cx="8229600" cy="777600"/>
      </dsp:txXfrm>
    </dsp:sp>
    <dsp:sp modelId="{250B1810-AFB1-41D6-94E0-A3BFDF7F47F8}">
      <dsp:nvSpPr>
        <dsp:cNvPr id="0" name=""/>
        <dsp:cNvSpPr/>
      </dsp:nvSpPr>
      <dsp:spPr>
        <a:xfrm>
          <a:off x="0" y="829165"/>
          <a:ext cx="8229600" cy="2445795"/>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rtl="0">
            <a:lnSpc>
              <a:spcPct val="90000"/>
            </a:lnSpc>
            <a:spcBef>
              <a:spcPct val="0"/>
            </a:spcBef>
            <a:spcAft>
              <a:spcPct val="15000"/>
            </a:spcAft>
            <a:buChar char="•"/>
          </a:pPr>
          <a:r>
            <a:rPr lang="en-US" sz="2700" kern="1200" dirty="0"/>
            <a:t>Works with student loan borrowers informally to resolve loan disputes the borrower is unable to resolve</a:t>
          </a:r>
        </a:p>
        <a:p>
          <a:pPr marL="228600" lvl="1" indent="-228600" algn="l" defTabSz="1200150" rtl="0">
            <a:lnSpc>
              <a:spcPct val="90000"/>
            </a:lnSpc>
            <a:spcBef>
              <a:spcPct val="0"/>
            </a:spcBef>
            <a:spcAft>
              <a:spcPct val="15000"/>
            </a:spcAft>
            <a:buChar char="•"/>
          </a:pPr>
          <a:r>
            <a:rPr lang="en-US" sz="2700" kern="1200" dirty="0"/>
            <a:t>Goal is to find creative alternatives</a:t>
          </a:r>
        </a:p>
        <a:p>
          <a:pPr marL="228600" lvl="1" indent="-228600" algn="l" defTabSz="1200150" rtl="0">
            <a:lnSpc>
              <a:spcPct val="90000"/>
            </a:lnSpc>
            <a:spcBef>
              <a:spcPct val="0"/>
            </a:spcBef>
            <a:spcAft>
              <a:spcPct val="15000"/>
            </a:spcAft>
            <a:buChar char="•"/>
          </a:pPr>
          <a:r>
            <a:rPr lang="en-US" sz="2700" kern="1200" dirty="0">
              <a:hlinkClick xmlns:r="http://schemas.openxmlformats.org/officeDocument/2006/relationships" r:id="rId1"/>
            </a:rPr>
            <a:t>https://studentaid.gov/feedback-ombudsman</a:t>
          </a:r>
          <a:endParaRPr lang="en-US" sz="2700" kern="1200" dirty="0"/>
        </a:p>
        <a:p>
          <a:pPr marL="228600" lvl="1" indent="-228600" algn="l" defTabSz="1200150" rtl="0">
            <a:lnSpc>
              <a:spcPct val="90000"/>
            </a:lnSpc>
            <a:spcBef>
              <a:spcPct val="0"/>
            </a:spcBef>
            <a:spcAft>
              <a:spcPct val="15000"/>
            </a:spcAft>
            <a:buChar char="•"/>
          </a:pPr>
          <a:r>
            <a:rPr lang="en-US" sz="2700" kern="1200" dirty="0"/>
            <a:t>(877) 557-2575</a:t>
          </a:r>
        </a:p>
      </dsp:txBody>
      <dsp:txXfrm>
        <a:off x="0" y="829165"/>
        <a:ext cx="8229600" cy="2445795"/>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EB3685-AA59-4F8A-8EE1-94FF4420DBBD}">
      <dsp:nvSpPr>
        <dsp:cNvPr id="0" name=""/>
        <dsp:cNvSpPr/>
      </dsp:nvSpPr>
      <dsp:spPr>
        <a:xfrm>
          <a:off x="1904999" y="0"/>
          <a:ext cx="4038601" cy="4038601"/>
        </a:xfrm>
        <a:prstGeom prst="diamond">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712A02D-B9AE-4E9E-B353-CC209EE27BBB}">
      <dsp:nvSpPr>
        <dsp:cNvPr id="0" name=""/>
        <dsp:cNvSpPr/>
      </dsp:nvSpPr>
      <dsp:spPr>
        <a:xfrm>
          <a:off x="2288666" y="383667"/>
          <a:ext cx="1575054" cy="157505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t>Keep your loan holder/servicer informed</a:t>
          </a:r>
        </a:p>
      </dsp:txBody>
      <dsp:txXfrm>
        <a:off x="2365554" y="460555"/>
        <a:ext cx="1421278" cy="1421278"/>
      </dsp:txXfrm>
    </dsp:sp>
    <dsp:sp modelId="{6CADD123-19BF-4AC3-96D1-54293A54FE80}">
      <dsp:nvSpPr>
        <dsp:cNvPr id="0" name=""/>
        <dsp:cNvSpPr/>
      </dsp:nvSpPr>
      <dsp:spPr>
        <a:xfrm>
          <a:off x="3984879" y="383667"/>
          <a:ext cx="1575054" cy="157505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t>Keep your loan records organized</a:t>
          </a:r>
        </a:p>
      </dsp:txBody>
      <dsp:txXfrm>
        <a:off x="4061767" y="460555"/>
        <a:ext cx="1421278" cy="1421278"/>
      </dsp:txXfrm>
    </dsp:sp>
    <dsp:sp modelId="{59AD21DE-0EC5-49D3-AC49-2CA03D57DDB7}">
      <dsp:nvSpPr>
        <dsp:cNvPr id="0" name=""/>
        <dsp:cNvSpPr/>
      </dsp:nvSpPr>
      <dsp:spPr>
        <a:xfrm>
          <a:off x="2288666" y="2079879"/>
          <a:ext cx="1575054" cy="157505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t>Know the amount of your loan payments and when they begin</a:t>
          </a:r>
        </a:p>
      </dsp:txBody>
      <dsp:txXfrm>
        <a:off x="2365554" y="2156767"/>
        <a:ext cx="1421278" cy="1421278"/>
      </dsp:txXfrm>
    </dsp:sp>
    <dsp:sp modelId="{BA0A219B-BC48-4BD7-A83B-1E9675A1FDA1}">
      <dsp:nvSpPr>
        <dsp:cNvPr id="0" name=""/>
        <dsp:cNvSpPr/>
      </dsp:nvSpPr>
      <dsp:spPr>
        <a:xfrm>
          <a:off x="3984879" y="2079879"/>
          <a:ext cx="1575054" cy="157505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t>Include student loan payments in your budget</a:t>
          </a:r>
        </a:p>
      </dsp:txBody>
      <dsp:txXfrm>
        <a:off x="4061767" y="2156767"/>
        <a:ext cx="1421278" cy="1421278"/>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B8B689-BF67-4542-A311-88954750DC3E}">
      <dsp:nvSpPr>
        <dsp:cNvPr id="0" name=""/>
        <dsp:cNvSpPr/>
      </dsp:nvSpPr>
      <dsp:spPr>
        <a:xfrm>
          <a:off x="725090" y="880"/>
          <a:ext cx="2309068" cy="138544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a:t>Open up checking and savings accounts </a:t>
          </a:r>
        </a:p>
      </dsp:txBody>
      <dsp:txXfrm>
        <a:off x="725090" y="880"/>
        <a:ext cx="2309068" cy="1385441"/>
      </dsp:txXfrm>
    </dsp:sp>
    <dsp:sp modelId="{7D9DE8E7-C164-48AC-9536-5F997A9FEF95}">
      <dsp:nvSpPr>
        <dsp:cNvPr id="0" name=""/>
        <dsp:cNvSpPr/>
      </dsp:nvSpPr>
      <dsp:spPr>
        <a:xfrm>
          <a:off x="3265065" y="880"/>
          <a:ext cx="2309068" cy="138544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dirty="0"/>
            <a:t>Make your monthly payments for loans and services on time each month </a:t>
          </a:r>
        </a:p>
      </dsp:txBody>
      <dsp:txXfrm>
        <a:off x="3265065" y="880"/>
        <a:ext cx="2309068" cy="1385441"/>
      </dsp:txXfrm>
    </dsp:sp>
    <dsp:sp modelId="{D88DD23C-61C3-4E11-9565-D90510C9C751}">
      <dsp:nvSpPr>
        <dsp:cNvPr id="0" name=""/>
        <dsp:cNvSpPr/>
      </dsp:nvSpPr>
      <dsp:spPr>
        <a:xfrm>
          <a:off x="5805041" y="880"/>
          <a:ext cx="2309068" cy="138544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a:t>Make a list of your values and set your goals to help you maintain those values </a:t>
          </a:r>
        </a:p>
      </dsp:txBody>
      <dsp:txXfrm>
        <a:off x="5805041" y="880"/>
        <a:ext cx="2309068" cy="1385441"/>
      </dsp:txXfrm>
    </dsp:sp>
    <dsp:sp modelId="{790B58F6-B88D-4FAC-A1DE-DF6FB6C2EE85}">
      <dsp:nvSpPr>
        <dsp:cNvPr id="0" name=""/>
        <dsp:cNvSpPr/>
      </dsp:nvSpPr>
      <dsp:spPr>
        <a:xfrm>
          <a:off x="725090" y="1617228"/>
          <a:ext cx="2309068" cy="138544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a:t>Create a spending plan that meets your "wants" as well as your "needs" </a:t>
          </a:r>
        </a:p>
      </dsp:txBody>
      <dsp:txXfrm>
        <a:off x="725090" y="1617228"/>
        <a:ext cx="2309068" cy="1385441"/>
      </dsp:txXfrm>
    </dsp:sp>
    <dsp:sp modelId="{DD1D9490-3D0C-4F1A-AB13-6FD3C526DC18}">
      <dsp:nvSpPr>
        <dsp:cNvPr id="0" name=""/>
        <dsp:cNvSpPr/>
      </dsp:nvSpPr>
      <dsp:spPr>
        <a:xfrm>
          <a:off x="3265065" y="1617228"/>
          <a:ext cx="2309068" cy="138544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a:t>Review your credit report once a year to make sure it is accurate </a:t>
          </a:r>
        </a:p>
      </dsp:txBody>
      <dsp:txXfrm>
        <a:off x="3265065" y="1617228"/>
        <a:ext cx="2309068" cy="1385441"/>
      </dsp:txXfrm>
    </dsp:sp>
    <dsp:sp modelId="{C45C69EF-C3F6-4EE1-9CE6-D7B7C51F6FB4}">
      <dsp:nvSpPr>
        <dsp:cNvPr id="0" name=""/>
        <dsp:cNvSpPr/>
      </dsp:nvSpPr>
      <dsp:spPr>
        <a:xfrm>
          <a:off x="5805041" y="1617228"/>
          <a:ext cx="2309068" cy="138544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a:t>Contact your creditors if you are having trouble making payments</a:t>
          </a:r>
        </a:p>
      </dsp:txBody>
      <dsp:txXfrm>
        <a:off x="5805041" y="1617228"/>
        <a:ext cx="2309068" cy="1385441"/>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B90A39-C7FA-4C28-9202-4D8E50228572}">
      <dsp:nvSpPr>
        <dsp:cNvPr id="0" name=""/>
        <dsp:cNvSpPr/>
      </dsp:nvSpPr>
      <dsp:spPr>
        <a:xfrm>
          <a:off x="0" y="37913"/>
          <a:ext cx="8229600" cy="64759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en-US" sz="2700" kern="1200" dirty="0"/>
            <a:t>Pay yourself first</a:t>
          </a:r>
        </a:p>
      </dsp:txBody>
      <dsp:txXfrm>
        <a:off x="31613" y="69526"/>
        <a:ext cx="8166374" cy="584369"/>
      </dsp:txXfrm>
    </dsp:sp>
    <dsp:sp modelId="{D45BEDF1-CD38-4A4A-B599-5043A9C91B53}">
      <dsp:nvSpPr>
        <dsp:cNvPr id="0" name=""/>
        <dsp:cNvSpPr/>
      </dsp:nvSpPr>
      <dsp:spPr>
        <a:xfrm>
          <a:off x="0" y="763268"/>
          <a:ext cx="8229600" cy="64759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en-US" sz="2700" kern="1200"/>
            <a:t>Use direct deposit, if possible</a:t>
          </a:r>
        </a:p>
      </dsp:txBody>
      <dsp:txXfrm>
        <a:off x="31613" y="794881"/>
        <a:ext cx="8166374" cy="584369"/>
      </dsp:txXfrm>
    </dsp:sp>
    <dsp:sp modelId="{DA1AE01A-AC3F-4A28-B734-6ADFFE2B72EE}">
      <dsp:nvSpPr>
        <dsp:cNvPr id="0" name=""/>
        <dsp:cNvSpPr/>
      </dsp:nvSpPr>
      <dsp:spPr>
        <a:xfrm>
          <a:off x="0" y="1488623"/>
          <a:ext cx="8229600" cy="64759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en-US" sz="2700" kern="1200" dirty="0"/>
            <a:t>Start an emergency fund</a:t>
          </a:r>
        </a:p>
      </dsp:txBody>
      <dsp:txXfrm>
        <a:off x="31613" y="1520236"/>
        <a:ext cx="8166374" cy="584369"/>
      </dsp:txXfrm>
    </dsp:sp>
    <dsp:sp modelId="{721231E0-B327-494B-B666-2E1E766EB11A}">
      <dsp:nvSpPr>
        <dsp:cNvPr id="0" name=""/>
        <dsp:cNvSpPr/>
      </dsp:nvSpPr>
      <dsp:spPr>
        <a:xfrm>
          <a:off x="0" y="2213979"/>
          <a:ext cx="8229600" cy="64759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en-US" sz="2700" kern="1200"/>
            <a:t>Save 6 to 12 months of earnings</a:t>
          </a:r>
        </a:p>
      </dsp:txBody>
      <dsp:txXfrm>
        <a:off x="31613" y="2245592"/>
        <a:ext cx="8166374" cy="5843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A5A9B3-F25F-47AC-B6FE-4FB18CA4E09D}">
      <dsp:nvSpPr>
        <dsp:cNvPr id="0" name=""/>
        <dsp:cNvSpPr/>
      </dsp:nvSpPr>
      <dsp:spPr>
        <a:xfrm>
          <a:off x="0" y="0"/>
          <a:ext cx="8305800" cy="64727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The MPN:</a:t>
          </a:r>
        </a:p>
      </dsp:txBody>
      <dsp:txXfrm>
        <a:off x="0" y="0"/>
        <a:ext cx="8305800" cy="647275"/>
      </dsp:txXfrm>
    </dsp:sp>
    <dsp:sp modelId="{EA31E1AA-591D-45B7-8C7C-7B1595B7EE46}">
      <dsp:nvSpPr>
        <dsp:cNvPr id="0" name=""/>
        <dsp:cNvSpPr/>
      </dsp:nvSpPr>
      <dsp:spPr>
        <a:xfrm>
          <a:off x="0" y="685799"/>
          <a:ext cx="8305800" cy="158661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t>Is a binding legal agreement to indicate your commitment to repay your student loan(s)</a:t>
          </a:r>
        </a:p>
        <a:p>
          <a:pPr marL="171450" lvl="1" indent="-171450" algn="l" defTabSz="755650">
            <a:lnSpc>
              <a:spcPct val="90000"/>
            </a:lnSpc>
            <a:spcBef>
              <a:spcPct val="0"/>
            </a:spcBef>
            <a:spcAft>
              <a:spcPct val="15000"/>
            </a:spcAft>
            <a:buChar char="•"/>
          </a:pPr>
          <a:r>
            <a:rPr lang="en-US" sz="1700" kern="1200" dirty="0"/>
            <a:t>Contains your Rights and Responsibilities</a:t>
          </a:r>
        </a:p>
        <a:p>
          <a:pPr marL="171450" lvl="1" indent="-171450" algn="l" defTabSz="755650">
            <a:lnSpc>
              <a:spcPct val="90000"/>
            </a:lnSpc>
            <a:spcBef>
              <a:spcPct val="0"/>
            </a:spcBef>
            <a:spcAft>
              <a:spcPct val="15000"/>
            </a:spcAft>
            <a:buChar char="•"/>
          </a:pPr>
          <a:r>
            <a:rPr lang="en-US" sz="1700" kern="1200" dirty="0"/>
            <a:t>May be used for multiple loans up to 10 years (depending on your school)</a:t>
          </a:r>
        </a:p>
        <a:p>
          <a:pPr marL="171450" lvl="1" indent="-171450" algn="l" defTabSz="755650">
            <a:lnSpc>
              <a:spcPct val="90000"/>
            </a:lnSpc>
            <a:spcBef>
              <a:spcPct val="0"/>
            </a:spcBef>
            <a:spcAft>
              <a:spcPct val="15000"/>
            </a:spcAft>
            <a:buChar char="•"/>
          </a:pPr>
          <a:r>
            <a:rPr lang="en-US" sz="1700" kern="1200" dirty="0"/>
            <a:t>Makes the borrowing process easier for borrowers and schools</a:t>
          </a:r>
        </a:p>
        <a:p>
          <a:pPr marL="171450" lvl="1" indent="-171450" algn="l" defTabSz="755650">
            <a:lnSpc>
              <a:spcPct val="90000"/>
            </a:lnSpc>
            <a:spcBef>
              <a:spcPct val="0"/>
            </a:spcBef>
            <a:spcAft>
              <a:spcPct val="15000"/>
            </a:spcAft>
            <a:buChar char="•"/>
          </a:pPr>
          <a:r>
            <a:rPr lang="en-US" sz="1700" kern="1200" dirty="0"/>
            <a:t>MPN may be revoked</a:t>
          </a:r>
        </a:p>
      </dsp:txBody>
      <dsp:txXfrm>
        <a:off x="0" y="685799"/>
        <a:ext cx="8305800" cy="1586610"/>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3B4E6A-1930-4BA9-9C54-60BFA76A4A96}">
      <dsp:nvSpPr>
        <dsp:cNvPr id="0" name=""/>
        <dsp:cNvSpPr/>
      </dsp:nvSpPr>
      <dsp:spPr>
        <a:xfrm>
          <a:off x="0" y="26867"/>
          <a:ext cx="8229600" cy="52767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kern="1200" dirty="0"/>
            <a:t>Private loans are credit based and may require a co-signer</a:t>
          </a:r>
        </a:p>
      </dsp:txBody>
      <dsp:txXfrm>
        <a:off x="25759" y="52626"/>
        <a:ext cx="8178082" cy="476152"/>
      </dsp:txXfrm>
    </dsp:sp>
    <dsp:sp modelId="{DC501010-059C-40A7-BE0E-B09D24D8CB95}">
      <dsp:nvSpPr>
        <dsp:cNvPr id="0" name=""/>
        <dsp:cNvSpPr/>
      </dsp:nvSpPr>
      <dsp:spPr>
        <a:xfrm>
          <a:off x="0" y="617897"/>
          <a:ext cx="8229600" cy="52767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kern="1200" dirty="0"/>
            <a:t>The interest rate is often based on your credit rating </a:t>
          </a:r>
        </a:p>
      </dsp:txBody>
      <dsp:txXfrm>
        <a:off x="25759" y="643656"/>
        <a:ext cx="8178082" cy="476152"/>
      </dsp:txXfrm>
    </dsp:sp>
    <dsp:sp modelId="{E8041CAF-A6A1-4673-93FD-1F03C04C6173}">
      <dsp:nvSpPr>
        <dsp:cNvPr id="0" name=""/>
        <dsp:cNvSpPr/>
      </dsp:nvSpPr>
      <dsp:spPr>
        <a:xfrm>
          <a:off x="0" y="1208927"/>
          <a:ext cx="8229600" cy="52767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kern="1200"/>
            <a:t>Fees vary among programs</a:t>
          </a:r>
        </a:p>
      </dsp:txBody>
      <dsp:txXfrm>
        <a:off x="25759" y="1234686"/>
        <a:ext cx="8178082" cy="476152"/>
      </dsp:txXfrm>
    </dsp:sp>
    <dsp:sp modelId="{C67257FF-D119-4AB7-B51B-8AB6AC497F6D}">
      <dsp:nvSpPr>
        <dsp:cNvPr id="0" name=""/>
        <dsp:cNvSpPr/>
      </dsp:nvSpPr>
      <dsp:spPr>
        <a:xfrm>
          <a:off x="0" y="1799957"/>
          <a:ext cx="8229600" cy="52767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kern="1200" dirty="0"/>
            <a:t>There is no federal interest subsidy</a:t>
          </a:r>
        </a:p>
      </dsp:txBody>
      <dsp:txXfrm>
        <a:off x="25759" y="1825716"/>
        <a:ext cx="8178082" cy="476152"/>
      </dsp:txXfrm>
    </dsp:sp>
    <dsp:sp modelId="{A6E003A5-370B-4338-ADE0-AD3F7F2E68B2}">
      <dsp:nvSpPr>
        <dsp:cNvPr id="0" name=""/>
        <dsp:cNvSpPr/>
      </dsp:nvSpPr>
      <dsp:spPr>
        <a:xfrm>
          <a:off x="0" y="2390987"/>
          <a:ext cx="8229600" cy="52767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kern="1200"/>
            <a:t>Not all private loan programs have a grace period</a:t>
          </a:r>
        </a:p>
      </dsp:txBody>
      <dsp:txXfrm>
        <a:off x="25759" y="2416746"/>
        <a:ext cx="8178082" cy="476152"/>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73566E-E66B-4399-890D-F103E1D4B72F}">
      <dsp:nvSpPr>
        <dsp:cNvPr id="0" name=""/>
        <dsp:cNvSpPr/>
      </dsp:nvSpPr>
      <dsp:spPr>
        <a:xfrm>
          <a:off x="539650" y="1513"/>
          <a:ext cx="1865374" cy="111922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A low annual percentage rate </a:t>
          </a:r>
        </a:p>
      </dsp:txBody>
      <dsp:txXfrm>
        <a:off x="539650" y="1513"/>
        <a:ext cx="1865374" cy="1119224"/>
      </dsp:txXfrm>
    </dsp:sp>
    <dsp:sp modelId="{8B6C8901-E7B2-416F-963F-2873AB191FB2}">
      <dsp:nvSpPr>
        <dsp:cNvPr id="0" name=""/>
        <dsp:cNvSpPr/>
      </dsp:nvSpPr>
      <dsp:spPr>
        <a:xfrm>
          <a:off x="2591562" y="1513"/>
          <a:ext cx="1865374" cy="111922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The interest calculation method </a:t>
          </a:r>
        </a:p>
      </dsp:txBody>
      <dsp:txXfrm>
        <a:off x="2591562" y="1513"/>
        <a:ext cx="1865374" cy="1119224"/>
      </dsp:txXfrm>
    </dsp:sp>
    <dsp:sp modelId="{777CF64C-D894-4C3C-9C2B-9AA3E682CD88}">
      <dsp:nvSpPr>
        <dsp:cNvPr id="0" name=""/>
        <dsp:cNvSpPr/>
      </dsp:nvSpPr>
      <dsp:spPr>
        <a:xfrm>
          <a:off x="4643474" y="1513"/>
          <a:ext cx="1865374" cy="111922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Low or no annual fees </a:t>
          </a:r>
          <a:endParaRPr lang="en-US" sz="2200" kern="1200" dirty="0"/>
        </a:p>
      </dsp:txBody>
      <dsp:txXfrm>
        <a:off x="4643474" y="1513"/>
        <a:ext cx="1865374" cy="1119224"/>
      </dsp:txXfrm>
    </dsp:sp>
    <dsp:sp modelId="{E772E5DE-AED5-4EF8-9FD4-E73A8826A746}">
      <dsp:nvSpPr>
        <dsp:cNvPr id="0" name=""/>
        <dsp:cNvSpPr/>
      </dsp:nvSpPr>
      <dsp:spPr>
        <a:xfrm>
          <a:off x="539650" y="1307275"/>
          <a:ext cx="1865374" cy="111922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A grace period</a:t>
          </a:r>
          <a:endParaRPr lang="en-US" sz="2200" kern="1200" dirty="0"/>
        </a:p>
      </dsp:txBody>
      <dsp:txXfrm>
        <a:off x="539650" y="1307275"/>
        <a:ext cx="1865374" cy="1119224"/>
      </dsp:txXfrm>
    </dsp:sp>
    <dsp:sp modelId="{6EE63D07-0467-4A1F-AA59-1E5AD9F6472E}">
      <dsp:nvSpPr>
        <dsp:cNvPr id="0" name=""/>
        <dsp:cNvSpPr/>
      </dsp:nvSpPr>
      <dsp:spPr>
        <a:xfrm>
          <a:off x="2591562" y="1307275"/>
          <a:ext cx="1865374" cy="111922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The credit limit</a:t>
          </a:r>
          <a:endParaRPr lang="en-US" sz="2200" kern="1200" dirty="0"/>
        </a:p>
      </dsp:txBody>
      <dsp:txXfrm>
        <a:off x="2591562" y="1307275"/>
        <a:ext cx="1865374" cy="1119224"/>
      </dsp:txXfrm>
    </dsp:sp>
    <dsp:sp modelId="{7540D87C-3C2E-43D6-B78F-7CEC1F47DFD2}">
      <dsp:nvSpPr>
        <dsp:cNvPr id="0" name=""/>
        <dsp:cNvSpPr/>
      </dsp:nvSpPr>
      <dsp:spPr>
        <a:xfrm>
          <a:off x="4643474" y="1307275"/>
          <a:ext cx="1865374" cy="111922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Services and features</a:t>
          </a:r>
          <a:endParaRPr lang="en-US" sz="2200" kern="1200" dirty="0"/>
        </a:p>
      </dsp:txBody>
      <dsp:txXfrm>
        <a:off x="4643474" y="1307275"/>
        <a:ext cx="1865374" cy="1119224"/>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F0970-5E1D-4BBC-B18D-4F1989AEC16F}">
      <dsp:nvSpPr>
        <dsp:cNvPr id="0" name=""/>
        <dsp:cNvSpPr/>
      </dsp:nvSpPr>
      <dsp:spPr>
        <a:xfrm>
          <a:off x="0" y="5747"/>
          <a:ext cx="8229600" cy="93501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rtl="0">
            <a:lnSpc>
              <a:spcPct val="90000"/>
            </a:lnSpc>
            <a:spcBef>
              <a:spcPct val="0"/>
            </a:spcBef>
            <a:spcAft>
              <a:spcPct val="35000"/>
            </a:spcAft>
            <a:buNone/>
          </a:pPr>
          <a:r>
            <a:rPr lang="en-US" sz="2400" kern="1200"/>
            <a:t>Credit reports contain personal information, credit record, and repayment history</a:t>
          </a:r>
        </a:p>
      </dsp:txBody>
      <dsp:txXfrm>
        <a:off x="0" y="5747"/>
        <a:ext cx="8229600" cy="935010"/>
      </dsp:txXfrm>
    </dsp:sp>
    <dsp:sp modelId="{250B1810-AFB1-41D6-94E0-A3BFDF7F47F8}">
      <dsp:nvSpPr>
        <dsp:cNvPr id="0" name=""/>
        <dsp:cNvSpPr/>
      </dsp:nvSpPr>
      <dsp:spPr>
        <a:xfrm>
          <a:off x="0" y="940758"/>
          <a:ext cx="8229600" cy="207522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ct val="15000"/>
            </a:spcAft>
            <a:buChar char="•"/>
          </a:pPr>
          <a:r>
            <a:rPr lang="en-US" sz="2400" kern="1200" dirty="0"/>
            <a:t>Most negative information stays on your credit report for seven years, though some bankruptcies remain 10 years. </a:t>
          </a:r>
        </a:p>
        <a:p>
          <a:pPr marL="228600" lvl="1" indent="-228600" algn="l" defTabSz="1066800" rtl="0">
            <a:lnSpc>
              <a:spcPct val="90000"/>
            </a:lnSpc>
            <a:spcBef>
              <a:spcPct val="0"/>
            </a:spcBef>
            <a:spcAft>
              <a:spcPct val="15000"/>
            </a:spcAft>
            <a:buChar char="•"/>
          </a:pPr>
          <a:r>
            <a:rPr lang="en-US" sz="2400" kern="1200" dirty="0"/>
            <a:t>Positive information remains as long as the account is active and up to 10 years for closed accounts. Inquiries stay on for six months to two years, depending on the type of inquiry. </a:t>
          </a:r>
        </a:p>
      </dsp:txBody>
      <dsp:txXfrm>
        <a:off x="0" y="940758"/>
        <a:ext cx="8229600" cy="2075220"/>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AA2F1A-0DA9-48BB-9813-B4996180B1C7}">
      <dsp:nvSpPr>
        <dsp:cNvPr id="0" name=""/>
        <dsp:cNvSpPr/>
      </dsp:nvSpPr>
      <dsp:spPr>
        <a:xfrm>
          <a:off x="0" y="0"/>
          <a:ext cx="8229600" cy="302172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91592" tIns="291592" rIns="291592" bIns="291592" numCol="1" spcCol="1270" anchor="ctr" anchorCtr="0">
          <a:noAutofit/>
        </a:bodyPr>
        <a:lstStyle/>
        <a:p>
          <a:pPr marL="0" lvl="0" indent="0" algn="ctr" defTabSz="1822450" rtl="0">
            <a:lnSpc>
              <a:spcPct val="90000"/>
            </a:lnSpc>
            <a:spcBef>
              <a:spcPct val="0"/>
            </a:spcBef>
            <a:spcAft>
              <a:spcPct val="35000"/>
            </a:spcAft>
            <a:buNone/>
          </a:pPr>
          <a:r>
            <a:rPr lang="en-US" sz="4100" kern="1200" dirty="0"/>
            <a:t>Visit www.AnnualCreditReport.com</a:t>
          </a:r>
        </a:p>
      </dsp:txBody>
      <dsp:txXfrm>
        <a:off x="0" y="0"/>
        <a:ext cx="8229600" cy="1631731"/>
      </dsp:txXfrm>
    </dsp:sp>
    <dsp:sp modelId="{8CB9F790-027F-41BE-A583-50C6A8A2CEF3}">
      <dsp:nvSpPr>
        <dsp:cNvPr id="0" name=""/>
        <dsp:cNvSpPr/>
      </dsp:nvSpPr>
      <dsp:spPr>
        <a:xfrm>
          <a:off x="0" y="1631731"/>
          <a:ext cx="4114799" cy="1389993"/>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35128" tIns="24130" rIns="135128" bIns="24130" numCol="1" spcCol="1270" anchor="ctr" anchorCtr="0">
          <a:noAutofit/>
        </a:bodyPr>
        <a:lstStyle/>
        <a:p>
          <a:pPr marL="0" lvl="0" indent="0" algn="ctr" defTabSz="844550" rtl="0">
            <a:lnSpc>
              <a:spcPct val="90000"/>
            </a:lnSpc>
            <a:spcBef>
              <a:spcPct val="0"/>
            </a:spcBef>
            <a:spcAft>
              <a:spcPct val="35000"/>
            </a:spcAft>
            <a:buNone/>
          </a:pPr>
          <a:r>
            <a:rPr lang="en-US" sz="1900" kern="1200" dirty="0"/>
            <a:t>View and print one or all credit reports. There are three major credit reporting agencies: Equifax, </a:t>
          </a:r>
          <a:br>
            <a:rPr lang="en-US" sz="1900" kern="1200" dirty="0"/>
          </a:br>
          <a:r>
            <a:rPr lang="en-US" sz="1900" kern="1200" dirty="0"/>
            <a:t>Trans Union, and Experian.</a:t>
          </a:r>
        </a:p>
      </dsp:txBody>
      <dsp:txXfrm>
        <a:off x="0" y="1631731"/>
        <a:ext cx="4114799" cy="1389993"/>
      </dsp:txXfrm>
    </dsp:sp>
    <dsp:sp modelId="{1F777757-BABB-42F4-85CE-7DFF3B639963}">
      <dsp:nvSpPr>
        <dsp:cNvPr id="0" name=""/>
        <dsp:cNvSpPr/>
      </dsp:nvSpPr>
      <dsp:spPr>
        <a:xfrm>
          <a:off x="4114800" y="1631731"/>
          <a:ext cx="4114799" cy="1389993"/>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35128" tIns="24130" rIns="135128" bIns="24130" numCol="1" spcCol="1270" anchor="ctr" anchorCtr="0">
          <a:noAutofit/>
        </a:bodyPr>
        <a:lstStyle/>
        <a:p>
          <a:pPr marL="0" lvl="0" indent="0" algn="ctr" defTabSz="844550" rtl="0">
            <a:lnSpc>
              <a:spcPct val="90000"/>
            </a:lnSpc>
            <a:spcBef>
              <a:spcPct val="0"/>
            </a:spcBef>
            <a:spcAft>
              <a:spcPct val="35000"/>
            </a:spcAft>
            <a:buNone/>
          </a:pPr>
          <a:r>
            <a:rPr lang="en-US" sz="1900" kern="1200" dirty="0"/>
            <a:t>Know when fees may apply. You may be charged a fee if you request more than one copy from the same credit reporting agencies within a year or if you request your credit/FICO</a:t>
          </a:r>
          <a:r>
            <a:rPr lang="en-US" sz="1900" kern="1200" baseline="30000" dirty="0"/>
            <a:t>®</a:t>
          </a:r>
          <a:r>
            <a:rPr lang="en-US" sz="1900" kern="1200" dirty="0"/>
            <a:t> score.</a:t>
          </a:r>
        </a:p>
      </dsp:txBody>
      <dsp:txXfrm>
        <a:off x="4114800" y="1631731"/>
        <a:ext cx="4114799" cy="13899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247654-A0EA-4226-BAFE-D1BBB62BD5E3}">
      <dsp:nvSpPr>
        <dsp:cNvPr id="0" name=""/>
        <dsp:cNvSpPr/>
      </dsp:nvSpPr>
      <dsp:spPr>
        <a:xfrm>
          <a:off x="0" y="457922"/>
          <a:ext cx="8229600" cy="76752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Hired to maintain student loan records and files</a:t>
          </a:r>
        </a:p>
      </dsp:txBody>
      <dsp:txXfrm>
        <a:off x="37467" y="495389"/>
        <a:ext cx="8154666" cy="692586"/>
      </dsp:txXfrm>
    </dsp:sp>
    <dsp:sp modelId="{04383209-DC73-4C70-B3E9-37652F4BEAA8}">
      <dsp:nvSpPr>
        <dsp:cNvPr id="0" name=""/>
        <dsp:cNvSpPr/>
      </dsp:nvSpPr>
      <dsp:spPr>
        <a:xfrm>
          <a:off x="0" y="1317602"/>
          <a:ext cx="8229600" cy="76752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Process payments</a:t>
          </a:r>
        </a:p>
      </dsp:txBody>
      <dsp:txXfrm>
        <a:off x="37467" y="1355069"/>
        <a:ext cx="8154666" cy="692586"/>
      </dsp:txXfrm>
    </dsp:sp>
    <dsp:sp modelId="{A6E1CF6F-7333-4301-9F72-E206D68CBB39}">
      <dsp:nvSpPr>
        <dsp:cNvPr id="0" name=""/>
        <dsp:cNvSpPr/>
      </dsp:nvSpPr>
      <dsp:spPr>
        <a:xfrm>
          <a:off x="0" y="2177282"/>
          <a:ext cx="8229600" cy="76752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Process deferments, forbearances</a:t>
          </a:r>
        </a:p>
      </dsp:txBody>
      <dsp:txXfrm>
        <a:off x="37467" y="2214749"/>
        <a:ext cx="8154666" cy="6925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63375A-0DE4-4023-BD3A-1639A1C7C454}">
      <dsp:nvSpPr>
        <dsp:cNvPr id="0" name=""/>
        <dsp:cNvSpPr/>
      </dsp:nvSpPr>
      <dsp:spPr>
        <a:xfrm>
          <a:off x="0" y="57149"/>
          <a:ext cx="8229600" cy="4797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Withdraw from school</a:t>
          </a:r>
        </a:p>
      </dsp:txBody>
      <dsp:txXfrm>
        <a:off x="23417" y="80566"/>
        <a:ext cx="8182766" cy="432866"/>
      </dsp:txXfrm>
    </dsp:sp>
    <dsp:sp modelId="{8DA8305F-0D14-4E44-A712-5F6B18DD252E}">
      <dsp:nvSpPr>
        <dsp:cNvPr id="0" name=""/>
        <dsp:cNvSpPr/>
      </dsp:nvSpPr>
      <dsp:spPr>
        <a:xfrm>
          <a:off x="0" y="594449"/>
          <a:ext cx="8229600" cy="4797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Drop below half-time enrollment</a:t>
          </a:r>
        </a:p>
      </dsp:txBody>
      <dsp:txXfrm>
        <a:off x="23417" y="617866"/>
        <a:ext cx="8182766" cy="432866"/>
      </dsp:txXfrm>
    </dsp:sp>
    <dsp:sp modelId="{F69C6F4E-670C-4FD5-BDFF-2E6B71A55ABB}">
      <dsp:nvSpPr>
        <dsp:cNvPr id="0" name=""/>
        <dsp:cNvSpPr/>
      </dsp:nvSpPr>
      <dsp:spPr>
        <a:xfrm>
          <a:off x="0" y="1131749"/>
          <a:ext cx="8229600" cy="4797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Transfer to a new school</a:t>
          </a:r>
        </a:p>
      </dsp:txBody>
      <dsp:txXfrm>
        <a:off x="23417" y="1155166"/>
        <a:ext cx="8182766" cy="432866"/>
      </dsp:txXfrm>
    </dsp:sp>
    <dsp:sp modelId="{7F9DADC2-254E-4713-BE07-A9D67C045FFA}">
      <dsp:nvSpPr>
        <dsp:cNvPr id="0" name=""/>
        <dsp:cNvSpPr/>
      </dsp:nvSpPr>
      <dsp:spPr>
        <a:xfrm>
          <a:off x="0" y="1669049"/>
          <a:ext cx="8229600" cy="4797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Graduate</a:t>
          </a:r>
        </a:p>
      </dsp:txBody>
      <dsp:txXfrm>
        <a:off x="23417" y="1692466"/>
        <a:ext cx="8182766" cy="432866"/>
      </dsp:txXfrm>
    </dsp:sp>
    <dsp:sp modelId="{255DB910-6852-4E1D-B7A3-4234D2BBD10C}">
      <dsp:nvSpPr>
        <dsp:cNvPr id="0" name=""/>
        <dsp:cNvSpPr/>
      </dsp:nvSpPr>
      <dsp:spPr>
        <a:xfrm>
          <a:off x="0" y="2206349"/>
          <a:ext cx="8229600" cy="4797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Change anything that would affect your loan status</a:t>
          </a:r>
        </a:p>
      </dsp:txBody>
      <dsp:txXfrm>
        <a:off x="23417" y="2229766"/>
        <a:ext cx="8182766" cy="4328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192129-75C0-4770-A543-F1E3F34AD10C}">
      <dsp:nvSpPr>
        <dsp:cNvPr id="0" name=""/>
        <dsp:cNvSpPr/>
      </dsp:nvSpPr>
      <dsp:spPr>
        <a:xfrm>
          <a:off x="0" y="60204"/>
          <a:ext cx="8229600" cy="67334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1" kern="1200" dirty="0"/>
            <a:t>One</a:t>
          </a:r>
          <a:r>
            <a:rPr lang="en-US" sz="2000" kern="1200" dirty="0"/>
            <a:t> grace period of six months before you enter repayment. </a:t>
          </a:r>
        </a:p>
      </dsp:txBody>
      <dsp:txXfrm>
        <a:off x="32870" y="93074"/>
        <a:ext cx="8163860" cy="607605"/>
      </dsp:txXfrm>
    </dsp:sp>
    <dsp:sp modelId="{DB03D9B1-E1AE-412C-99ED-CA2BA1FE3717}">
      <dsp:nvSpPr>
        <dsp:cNvPr id="0" name=""/>
        <dsp:cNvSpPr/>
      </dsp:nvSpPr>
      <dsp:spPr>
        <a:xfrm>
          <a:off x="0" y="791149"/>
          <a:ext cx="8229600" cy="9193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dirty="0"/>
            <a:t>If you were enrolled less than half-time or gone from school for six months or more, you already have used the grace period on the loans. </a:t>
          </a:r>
        </a:p>
      </dsp:txBody>
      <dsp:txXfrm>
        <a:off x="44877" y="836026"/>
        <a:ext cx="8139846" cy="829546"/>
      </dsp:txXfrm>
    </dsp:sp>
    <dsp:sp modelId="{BAE852DC-A60C-4F3B-98BE-7EA9995B01A2}">
      <dsp:nvSpPr>
        <dsp:cNvPr id="0" name=""/>
        <dsp:cNvSpPr/>
      </dsp:nvSpPr>
      <dsp:spPr>
        <a:xfrm>
          <a:off x="0" y="1768050"/>
          <a:ext cx="8229600" cy="111727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a:t>If you withdraw or drop below half-time status, but return to at least half-time status before the six month grace period elapses, then the grace period will not be considered as used. </a:t>
          </a:r>
        </a:p>
      </dsp:txBody>
      <dsp:txXfrm>
        <a:off x="54541" y="1822591"/>
        <a:ext cx="8120518" cy="10081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F0FDDF-8830-4DE5-A044-6E700A35CDF0}">
      <dsp:nvSpPr>
        <dsp:cNvPr id="0" name=""/>
        <dsp:cNvSpPr/>
      </dsp:nvSpPr>
      <dsp:spPr>
        <a:xfrm>
          <a:off x="40" y="173601"/>
          <a:ext cx="3845569" cy="53570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rtl="0">
            <a:lnSpc>
              <a:spcPct val="90000"/>
            </a:lnSpc>
            <a:spcBef>
              <a:spcPct val="0"/>
            </a:spcBef>
            <a:spcAft>
              <a:spcPct val="35000"/>
            </a:spcAft>
            <a:buNone/>
          </a:pPr>
          <a:r>
            <a:rPr lang="en-US" sz="2400" b="1" kern="1200" dirty="0"/>
            <a:t>Direct Subsidized Loans</a:t>
          </a:r>
          <a:endParaRPr lang="en-US" sz="2400" kern="1200" dirty="0"/>
        </a:p>
      </dsp:txBody>
      <dsp:txXfrm>
        <a:off x="40" y="173601"/>
        <a:ext cx="3845569" cy="535708"/>
      </dsp:txXfrm>
    </dsp:sp>
    <dsp:sp modelId="{7914A5CD-BAFF-49CB-B6C6-4396E922FBA8}">
      <dsp:nvSpPr>
        <dsp:cNvPr id="0" name=""/>
        <dsp:cNvSpPr/>
      </dsp:nvSpPr>
      <dsp:spPr>
        <a:xfrm>
          <a:off x="40" y="709310"/>
          <a:ext cx="3845569" cy="2429325"/>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ct val="15000"/>
            </a:spcAft>
            <a:buChar char="•"/>
          </a:pPr>
          <a:r>
            <a:rPr lang="en-US" sz="1500" kern="1200" dirty="0"/>
            <a:t>Government pays interest while in school, during the grace period, and during deferment</a:t>
          </a:r>
        </a:p>
        <a:p>
          <a:pPr marL="114300" lvl="1" indent="-114300" algn="l" defTabSz="666750" rtl="0">
            <a:lnSpc>
              <a:spcPct val="90000"/>
            </a:lnSpc>
            <a:spcBef>
              <a:spcPct val="0"/>
            </a:spcBef>
            <a:spcAft>
              <a:spcPct val="15000"/>
            </a:spcAft>
            <a:buChar char="•"/>
          </a:pPr>
          <a:r>
            <a:rPr lang="en-US" sz="1500" kern="1200" dirty="0"/>
            <a:t>Student has a six-month grace period after ceasing at least half-time attendance</a:t>
          </a:r>
        </a:p>
        <a:p>
          <a:pPr marL="114300" lvl="1" indent="-114300" algn="l" defTabSz="666750" rtl="0">
            <a:lnSpc>
              <a:spcPct val="90000"/>
            </a:lnSpc>
            <a:spcBef>
              <a:spcPct val="0"/>
            </a:spcBef>
            <a:spcAft>
              <a:spcPct val="15000"/>
            </a:spcAft>
            <a:buChar char="•"/>
          </a:pPr>
          <a:r>
            <a:rPr lang="en-US" sz="1500" kern="1200" dirty="0"/>
            <a:t>Student can pay interest during grace period before repayment starts</a:t>
          </a:r>
        </a:p>
        <a:p>
          <a:pPr marL="114300" lvl="1" indent="-114300" algn="l" defTabSz="666750" rtl="0">
            <a:lnSpc>
              <a:spcPct val="90000"/>
            </a:lnSpc>
            <a:spcBef>
              <a:spcPct val="0"/>
            </a:spcBef>
            <a:spcAft>
              <a:spcPct val="15000"/>
            </a:spcAft>
            <a:buChar char="•"/>
          </a:pPr>
          <a:r>
            <a:rPr lang="en-US" sz="1500" kern="1200" dirty="0"/>
            <a:t>Student should contact loan servicer if don’t receive repayment information during grace period</a:t>
          </a:r>
        </a:p>
      </dsp:txBody>
      <dsp:txXfrm>
        <a:off x="40" y="709310"/>
        <a:ext cx="3845569" cy="2429325"/>
      </dsp:txXfrm>
    </dsp:sp>
    <dsp:sp modelId="{93441E49-50AD-48A5-8986-7F76C2E802C7}">
      <dsp:nvSpPr>
        <dsp:cNvPr id="0" name=""/>
        <dsp:cNvSpPr/>
      </dsp:nvSpPr>
      <dsp:spPr>
        <a:xfrm>
          <a:off x="4383989" y="173601"/>
          <a:ext cx="3845569" cy="53570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rtl="0">
            <a:lnSpc>
              <a:spcPct val="90000"/>
            </a:lnSpc>
            <a:spcBef>
              <a:spcPct val="0"/>
            </a:spcBef>
            <a:spcAft>
              <a:spcPct val="35000"/>
            </a:spcAft>
            <a:buNone/>
          </a:pPr>
          <a:r>
            <a:rPr lang="en-US" sz="2400" b="1" kern="1200" dirty="0"/>
            <a:t>Direct Unsubsidized Loans</a:t>
          </a:r>
          <a:endParaRPr lang="en-US" sz="2400" kern="1200" dirty="0"/>
        </a:p>
      </dsp:txBody>
      <dsp:txXfrm>
        <a:off x="4383989" y="173601"/>
        <a:ext cx="3845569" cy="535708"/>
      </dsp:txXfrm>
    </dsp:sp>
    <dsp:sp modelId="{ECA42217-ECC3-4C72-AD37-6126DDFD2F98}">
      <dsp:nvSpPr>
        <dsp:cNvPr id="0" name=""/>
        <dsp:cNvSpPr/>
      </dsp:nvSpPr>
      <dsp:spPr>
        <a:xfrm>
          <a:off x="4383989" y="709310"/>
          <a:ext cx="3845569" cy="2429325"/>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ct val="15000"/>
            </a:spcAft>
            <a:buChar char="•"/>
          </a:pPr>
          <a:r>
            <a:rPr lang="en-US" sz="1500" kern="1200" dirty="0"/>
            <a:t>Government does not pay interest subsidy</a:t>
          </a:r>
        </a:p>
        <a:p>
          <a:pPr marL="114300" lvl="1" indent="-114300" algn="l" defTabSz="666750" rtl="0">
            <a:lnSpc>
              <a:spcPct val="90000"/>
            </a:lnSpc>
            <a:spcBef>
              <a:spcPct val="0"/>
            </a:spcBef>
            <a:spcAft>
              <a:spcPct val="15000"/>
            </a:spcAft>
            <a:buChar char="•"/>
          </a:pPr>
          <a:r>
            <a:rPr lang="en-US" sz="1500" kern="1200" dirty="0"/>
            <a:t>Student officially enters repayment six months after ceasing at least half-time attendance</a:t>
          </a:r>
        </a:p>
        <a:p>
          <a:pPr marL="114300" lvl="1" indent="-114300" algn="l" defTabSz="666750" rtl="0">
            <a:lnSpc>
              <a:spcPct val="90000"/>
            </a:lnSpc>
            <a:spcBef>
              <a:spcPct val="0"/>
            </a:spcBef>
            <a:spcAft>
              <a:spcPct val="15000"/>
            </a:spcAft>
            <a:buChar char="•"/>
          </a:pPr>
          <a:r>
            <a:rPr lang="en-US" sz="1500" kern="1200" dirty="0"/>
            <a:t>Students can pay interest before repayment starts</a:t>
          </a:r>
        </a:p>
        <a:p>
          <a:pPr marL="114300" lvl="1" indent="-114300" algn="l" defTabSz="666750" rtl="0">
            <a:lnSpc>
              <a:spcPct val="90000"/>
            </a:lnSpc>
            <a:spcBef>
              <a:spcPct val="0"/>
            </a:spcBef>
            <a:spcAft>
              <a:spcPct val="15000"/>
            </a:spcAft>
            <a:buChar char="•"/>
          </a:pPr>
          <a:r>
            <a:rPr lang="en-US" sz="1500" kern="1200" dirty="0"/>
            <a:t>Student should contact loan servicer if don’t receive repayment information during grace period</a:t>
          </a:r>
        </a:p>
      </dsp:txBody>
      <dsp:txXfrm>
        <a:off x="4383989" y="709310"/>
        <a:ext cx="3845569" cy="242932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7F9334-19E6-457E-B324-6E52A053DB97}">
      <dsp:nvSpPr>
        <dsp:cNvPr id="0" name=""/>
        <dsp:cNvSpPr/>
      </dsp:nvSpPr>
      <dsp:spPr>
        <a:xfrm>
          <a:off x="0" y="13802"/>
          <a:ext cx="8229600" cy="111384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dirty="0"/>
            <a:t>You may prepay all or part of your loan at any time without penalty </a:t>
          </a:r>
        </a:p>
      </dsp:txBody>
      <dsp:txXfrm>
        <a:off x="54373" y="68175"/>
        <a:ext cx="8120854" cy="1005094"/>
      </dsp:txXfrm>
    </dsp:sp>
    <dsp:sp modelId="{3A73078C-8355-44E6-89F4-D5FDA640CB96}">
      <dsp:nvSpPr>
        <dsp:cNvPr id="0" name=""/>
        <dsp:cNvSpPr/>
      </dsp:nvSpPr>
      <dsp:spPr>
        <a:xfrm>
          <a:off x="0" y="1208282"/>
          <a:ext cx="8229600" cy="111384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dirty="0"/>
            <a:t>Try to pay the interest accruing on your loan</a:t>
          </a:r>
        </a:p>
      </dsp:txBody>
      <dsp:txXfrm>
        <a:off x="54373" y="1262655"/>
        <a:ext cx="8120854" cy="100509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482901-E24F-49DE-A0E8-B0C851EABE7F}">
      <dsp:nvSpPr>
        <dsp:cNvPr id="0" name=""/>
        <dsp:cNvSpPr/>
      </dsp:nvSpPr>
      <dsp:spPr>
        <a:xfrm>
          <a:off x="4597" y="0"/>
          <a:ext cx="1858844" cy="309245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t>American Opportunity Credit</a:t>
          </a:r>
        </a:p>
      </dsp:txBody>
      <dsp:txXfrm>
        <a:off x="59041" y="54444"/>
        <a:ext cx="1749956" cy="2983563"/>
      </dsp:txXfrm>
    </dsp:sp>
    <dsp:sp modelId="{5750541F-7EE5-4A3F-ABA7-68A45CD744C8}">
      <dsp:nvSpPr>
        <dsp:cNvPr id="0" name=""/>
        <dsp:cNvSpPr/>
      </dsp:nvSpPr>
      <dsp:spPr>
        <a:xfrm>
          <a:off x="2175727" y="0"/>
          <a:ext cx="1858844" cy="309245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t>Lifetime Learning Credit</a:t>
          </a:r>
        </a:p>
      </dsp:txBody>
      <dsp:txXfrm>
        <a:off x="2230171" y="54444"/>
        <a:ext cx="1749956" cy="2983563"/>
      </dsp:txXfrm>
    </dsp:sp>
    <dsp:sp modelId="{41961921-FC4A-4AA8-BC70-51D33AF92254}">
      <dsp:nvSpPr>
        <dsp:cNvPr id="0" name=""/>
        <dsp:cNvSpPr/>
      </dsp:nvSpPr>
      <dsp:spPr>
        <a:xfrm>
          <a:off x="4346858" y="0"/>
          <a:ext cx="1858844" cy="309245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t>Student Loan Interest Deduction</a:t>
          </a:r>
        </a:p>
      </dsp:txBody>
      <dsp:txXfrm>
        <a:off x="4401302" y="54444"/>
        <a:ext cx="1749956" cy="298356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architecture+Icon">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BDD00166-EC05-3E01-730A-FDBF693F6287}"/>
              </a:ext>
            </a:extLst>
          </p:cNvPr>
          <p:cNvSpPr>
            <a:spLocks noGrp="1"/>
          </p:cNvSpPr>
          <p:nvPr>
            <p:ph type="dt" sz="half" idx="10"/>
          </p:nvPr>
        </p:nvSpPr>
        <p:spPr/>
        <p:txBody>
          <a:bodyPr/>
          <a:lstStyle>
            <a:lvl1pPr>
              <a:defRPr/>
            </a:lvl1pPr>
          </a:lstStyle>
          <a:p>
            <a:pPr>
              <a:defRPr/>
            </a:pPr>
            <a:fld id="{258BE295-A577-4486-9CBC-8BA32CEFEB50}" type="datetimeFigureOut">
              <a:rPr lang="en-US"/>
              <a:pPr>
                <a:defRPr/>
              </a:pPr>
              <a:t>6/21/2024</a:t>
            </a:fld>
            <a:endParaRPr lang="en-US"/>
          </a:p>
        </p:txBody>
      </p:sp>
      <p:sp>
        <p:nvSpPr>
          <p:cNvPr id="5" name="Footer Placeholder 4">
            <a:extLst>
              <a:ext uri="{FF2B5EF4-FFF2-40B4-BE49-F238E27FC236}">
                <a16:creationId xmlns:a16="http://schemas.microsoft.com/office/drawing/2014/main" id="{AFB1A54E-B86E-56F4-BA16-C889AF57C00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058529B-5019-92FC-4DE8-B62760915D3B}"/>
              </a:ext>
            </a:extLst>
          </p:cNvPr>
          <p:cNvSpPr>
            <a:spLocks noGrp="1"/>
          </p:cNvSpPr>
          <p:nvPr>
            <p:ph type="sldNum" sz="quarter" idx="12"/>
          </p:nvPr>
        </p:nvSpPr>
        <p:spPr/>
        <p:txBody>
          <a:bodyPr/>
          <a:lstStyle>
            <a:lvl1pPr>
              <a:defRPr/>
            </a:lvl1pPr>
          </a:lstStyle>
          <a:p>
            <a:pPr>
              <a:defRPr/>
            </a:pPr>
            <a:fld id="{9A734C07-73D8-4CA6-B704-F92995DA2146}" type="slidenum">
              <a:rPr lang="en-US" altLang="en-US"/>
              <a:pPr>
                <a:defRPr/>
              </a:pPr>
              <a:t>‹#›</a:t>
            </a:fld>
            <a:endParaRPr lang="en-US" altLang="en-US"/>
          </a:p>
        </p:txBody>
      </p:sp>
    </p:spTree>
    <p:extLst>
      <p:ext uri="{BB962C8B-B14F-4D97-AF65-F5344CB8AC3E}">
        <p14:creationId xmlns:p14="http://schemas.microsoft.com/office/powerpoint/2010/main" val="1341236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990F89-E85F-2C83-F87C-780E5C01E6B1}"/>
              </a:ext>
            </a:extLst>
          </p:cNvPr>
          <p:cNvSpPr>
            <a:spLocks noGrp="1"/>
          </p:cNvSpPr>
          <p:nvPr>
            <p:ph type="dt" sz="half" idx="10"/>
          </p:nvPr>
        </p:nvSpPr>
        <p:spPr/>
        <p:txBody>
          <a:bodyPr/>
          <a:lstStyle>
            <a:lvl1pPr>
              <a:defRPr/>
            </a:lvl1pPr>
          </a:lstStyle>
          <a:p>
            <a:pPr>
              <a:defRPr/>
            </a:pPr>
            <a:fld id="{7B5B4237-5906-45DC-AF57-1BB84FF4CFDE}" type="datetimeFigureOut">
              <a:rPr lang="en-US"/>
              <a:pPr>
                <a:defRPr/>
              </a:pPr>
              <a:t>6/21/2024</a:t>
            </a:fld>
            <a:endParaRPr lang="en-US"/>
          </a:p>
        </p:txBody>
      </p:sp>
      <p:sp>
        <p:nvSpPr>
          <p:cNvPr id="5" name="Footer Placeholder 4">
            <a:extLst>
              <a:ext uri="{FF2B5EF4-FFF2-40B4-BE49-F238E27FC236}">
                <a16:creationId xmlns:a16="http://schemas.microsoft.com/office/drawing/2014/main" id="{747321E3-C9A9-796B-150B-41237386492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C49CF74-65A3-77BD-47FB-BD062B95AFD0}"/>
              </a:ext>
            </a:extLst>
          </p:cNvPr>
          <p:cNvSpPr>
            <a:spLocks noGrp="1"/>
          </p:cNvSpPr>
          <p:nvPr>
            <p:ph type="sldNum" sz="quarter" idx="12"/>
          </p:nvPr>
        </p:nvSpPr>
        <p:spPr/>
        <p:txBody>
          <a:bodyPr/>
          <a:lstStyle>
            <a:lvl1pPr>
              <a:defRPr/>
            </a:lvl1pPr>
          </a:lstStyle>
          <a:p>
            <a:pPr>
              <a:defRPr/>
            </a:pPr>
            <a:fld id="{6033660D-CAFE-4297-94D2-CA7BE1EFEC3F}" type="slidenum">
              <a:rPr lang="en-US" altLang="en-US"/>
              <a:pPr>
                <a:defRPr/>
              </a:pPr>
              <a:t>‹#›</a:t>
            </a:fld>
            <a:endParaRPr lang="en-US" altLang="en-US"/>
          </a:p>
        </p:txBody>
      </p:sp>
    </p:spTree>
    <p:extLst>
      <p:ext uri="{BB962C8B-B14F-4D97-AF65-F5344CB8AC3E}">
        <p14:creationId xmlns:p14="http://schemas.microsoft.com/office/powerpoint/2010/main" val="709221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B797A1-2FBA-A5B1-3675-F6578D18E6D4}"/>
              </a:ext>
            </a:extLst>
          </p:cNvPr>
          <p:cNvSpPr>
            <a:spLocks noGrp="1"/>
          </p:cNvSpPr>
          <p:nvPr>
            <p:ph type="dt" sz="half" idx="10"/>
          </p:nvPr>
        </p:nvSpPr>
        <p:spPr/>
        <p:txBody>
          <a:bodyPr/>
          <a:lstStyle>
            <a:lvl1pPr>
              <a:defRPr/>
            </a:lvl1pPr>
          </a:lstStyle>
          <a:p>
            <a:pPr>
              <a:defRPr/>
            </a:pPr>
            <a:fld id="{C0925787-D4E3-4234-AD51-964307115825}" type="datetimeFigureOut">
              <a:rPr lang="en-US"/>
              <a:pPr>
                <a:defRPr/>
              </a:pPr>
              <a:t>6/21/2024</a:t>
            </a:fld>
            <a:endParaRPr lang="en-US"/>
          </a:p>
        </p:txBody>
      </p:sp>
      <p:sp>
        <p:nvSpPr>
          <p:cNvPr id="5" name="Footer Placeholder 4">
            <a:extLst>
              <a:ext uri="{FF2B5EF4-FFF2-40B4-BE49-F238E27FC236}">
                <a16:creationId xmlns:a16="http://schemas.microsoft.com/office/drawing/2014/main" id="{FAB42C85-D9CD-823A-003C-9EA01EA9E26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86BAF1B-B8B4-EADC-386C-3377A59CD7BD}"/>
              </a:ext>
            </a:extLst>
          </p:cNvPr>
          <p:cNvSpPr>
            <a:spLocks noGrp="1"/>
          </p:cNvSpPr>
          <p:nvPr>
            <p:ph type="sldNum" sz="quarter" idx="12"/>
          </p:nvPr>
        </p:nvSpPr>
        <p:spPr/>
        <p:txBody>
          <a:bodyPr/>
          <a:lstStyle>
            <a:lvl1pPr>
              <a:defRPr/>
            </a:lvl1pPr>
          </a:lstStyle>
          <a:p>
            <a:pPr>
              <a:defRPr/>
            </a:pPr>
            <a:fld id="{3652CF60-2B87-4F9F-9E3B-DE3D2D5520FC}" type="slidenum">
              <a:rPr lang="en-US" altLang="en-US"/>
              <a:pPr>
                <a:defRPr/>
              </a:pPr>
              <a:t>‹#›</a:t>
            </a:fld>
            <a:endParaRPr lang="en-US" altLang="en-US"/>
          </a:p>
        </p:txBody>
      </p:sp>
    </p:spTree>
    <p:extLst>
      <p:ext uri="{BB962C8B-B14F-4D97-AF65-F5344CB8AC3E}">
        <p14:creationId xmlns:p14="http://schemas.microsoft.com/office/powerpoint/2010/main" val="638115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6">
            <a:extLst>
              <a:ext uri="{FF2B5EF4-FFF2-40B4-BE49-F238E27FC236}">
                <a16:creationId xmlns:a16="http://schemas.microsoft.com/office/drawing/2014/main" id="{E472776E-57D8-A067-8524-C82F8461AB3E}"/>
              </a:ext>
            </a:extLst>
          </p:cNvPr>
          <p:cNvSpPr>
            <a:spLocks noGrp="1"/>
          </p:cNvSpPr>
          <p:nvPr>
            <p:ph type="dt" sz="half" idx="10"/>
          </p:nvPr>
        </p:nvSpPr>
        <p:spPr/>
        <p:txBody>
          <a:bodyPr/>
          <a:lstStyle>
            <a:lvl1pPr>
              <a:defRPr/>
            </a:lvl1pPr>
          </a:lstStyle>
          <a:p>
            <a:pPr>
              <a:defRPr/>
            </a:pPr>
            <a:fld id="{A6CF65C4-5552-4BA6-A4BA-C6D570BBA8EB}" type="datetimeFigureOut">
              <a:rPr lang="en-US"/>
              <a:pPr>
                <a:defRPr/>
              </a:pPr>
              <a:t>6/21/2024</a:t>
            </a:fld>
            <a:endParaRPr lang="en-US"/>
          </a:p>
        </p:txBody>
      </p:sp>
      <p:sp>
        <p:nvSpPr>
          <p:cNvPr id="5" name="Footer Placeholder 7">
            <a:extLst>
              <a:ext uri="{FF2B5EF4-FFF2-40B4-BE49-F238E27FC236}">
                <a16:creationId xmlns:a16="http://schemas.microsoft.com/office/drawing/2014/main" id="{E59A78E0-E4ED-462E-E540-D7F48BF5813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8">
            <a:extLst>
              <a:ext uri="{FF2B5EF4-FFF2-40B4-BE49-F238E27FC236}">
                <a16:creationId xmlns:a16="http://schemas.microsoft.com/office/drawing/2014/main" id="{C4C163B0-E95F-C50B-7A7E-42040761B4BB}"/>
              </a:ext>
            </a:extLst>
          </p:cNvPr>
          <p:cNvSpPr>
            <a:spLocks noGrp="1"/>
          </p:cNvSpPr>
          <p:nvPr>
            <p:ph type="sldNum" sz="quarter" idx="12"/>
          </p:nvPr>
        </p:nvSpPr>
        <p:spPr/>
        <p:txBody>
          <a:bodyPr/>
          <a:lstStyle>
            <a:lvl1pPr>
              <a:defRPr/>
            </a:lvl1pPr>
          </a:lstStyle>
          <a:p>
            <a:pPr>
              <a:defRPr/>
            </a:pPr>
            <a:fld id="{6D85D16A-E28D-45F2-801A-53E52C38CF6E}" type="slidenum">
              <a:rPr lang="en-US" altLang="en-US" smtClean="0"/>
              <a:pPr>
                <a:defRPr/>
              </a:pPr>
              <a:t>‹#›</a:t>
            </a:fld>
            <a:endParaRPr lang="en-US" altLang="en-US" dirty="0"/>
          </a:p>
          <a:p>
            <a:pPr>
              <a:defRPr/>
            </a:pPr>
            <a:r>
              <a:rPr lang="en-US" altLang="en-US" dirty="0"/>
              <a:t>©2024 Mapping Your Future</a:t>
            </a:r>
          </a:p>
        </p:txBody>
      </p:sp>
    </p:spTree>
    <p:extLst>
      <p:ext uri="{BB962C8B-B14F-4D97-AF65-F5344CB8AC3E}">
        <p14:creationId xmlns:p14="http://schemas.microsoft.com/office/powerpoint/2010/main" val="2039780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84F5A2-81E8-2EDC-9BCA-8E662AE12B5C}"/>
              </a:ext>
            </a:extLst>
          </p:cNvPr>
          <p:cNvSpPr>
            <a:spLocks noGrp="1"/>
          </p:cNvSpPr>
          <p:nvPr>
            <p:ph type="dt" sz="half" idx="10"/>
          </p:nvPr>
        </p:nvSpPr>
        <p:spPr/>
        <p:txBody>
          <a:bodyPr/>
          <a:lstStyle>
            <a:lvl1pPr>
              <a:defRPr/>
            </a:lvl1pPr>
          </a:lstStyle>
          <a:p>
            <a:pPr>
              <a:defRPr/>
            </a:pPr>
            <a:fld id="{C2AF0F26-F42C-4F9A-842A-583E621ECD81}" type="datetimeFigureOut">
              <a:rPr lang="en-US"/>
              <a:pPr>
                <a:defRPr/>
              </a:pPr>
              <a:t>6/21/2024</a:t>
            </a:fld>
            <a:endParaRPr lang="en-US"/>
          </a:p>
        </p:txBody>
      </p:sp>
      <p:sp>
        <p:nvSpPr>
          <p:cNvPr id="5" name="Footer Placeholder 4">
            <a:extLst>
              <a:ext uri="{FF2B5EF4-FFF2-40B4-BE49-F238E27FC236}">
                <a16:creationId xmlns:a16="http://schemas.microsoft.com/office/drawing/2014/main" id="{280C3E76-6F99-540D-08C6-5048A7B1358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0E38FDE-2CE1-EE35-AEDA-2367EB9A3BC8}"/>
              </a:ext>
            </a:extLst>
          </p:cNvPr>
          <p:cNvSpPr>
            <a:spLocks noGrp="1"/>
          </p:cNvSpPr>
          <p:nvPr>
            <p:ph type="sldNum" sz="quarter" idx="12"/>
          </p:nvPr>
        </p:nvSpPr>
        <p:spPr/>
        <p:txBody>
          <a:bodyPr/>
          <a:lstStyle>
            <a:lvl1pPr>
              <a:defRPr/>
            </a:lvl1pPr>
          </a:lstStyle>
          <a:p>
            <a:pPr>
              <a:defRPr/>
            </a:pPr>
            <a:fld id="{389DD102-8B61-46FE-BCAC-0FC96B74578E}" type="slidenum">
              <a:rPr lang="en-US" altLang="en-US"/>
              <a:pPr>
                <a:defRPr/>
              </a:pPr>
              <a:t>‹#›</a:t>
            </a:fld>
            <a:endParaRPr lang="en-US" altLang="en-US"/>
          </a:p>
        </p:txBody>
      </p:sp>
    </p:spTree>
    <p:extLst>
      <p:ext uri="{BB962C8B-B14F-4D97-AF65-F5344CB8AC3E}">
        <p14:creationId xmlns:p14="http://schemas.microsoft.com/office/powerpoint/2010/main" val="808763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05625CE3-35C6-499B-AFDF-CD2F87548106}"/>
              </a:ext>
            </a:extLst>
          </p:cNvPr>
          <p:cNvSpPr>
            <a:spLocks noGrp="1"/>
          </p:cNvSpPr>
          <p:nvPr>
            <p:ph type="dt" sz="half" idx="10"/>
          </p:nvPr>
        </p:nvSpPr>
        <p:spPr/>
        <p:txBody>
          <a:bodyPr/>
          <a:lstStyle>
            <a:lvl1pPr>
              <a:defRPr/>
            </a:lvl1pPr>
          </a:lstStyle>
          <a:p>
            <a:pPr>
              <a:defRPr/>
            </a:pPr>
            <a:fld id="{6FC035C8-E682-489C-BE88-95C4F8F6A090}" type="datetimeFigureOut">
              <a:rPr lang="en-US"/>
              <a:pPr>
                <a:defRPr/>
              </a:pPr>
              <a:t>6/21/2024</a:t>
            </a:fld>
            <a:endParaRPr lang="en-US"/>
          </a:p>
        </p:txBody>
      </p:sp>
      <p:sp>
        <p:nvSpPr>
          <p:cNvPr id="6" name="Footer Placeholder 4">
            <a:extLst>
              <a:ext uri="{FF2B5EF4-FFF2-40B4-BE49-F238E27FC236}">
                <a16:creationId xmlns:a16="http://schemas.microsoft.com/office/drawing/2014/main" id="{7AE27DD9-EAC9-3D94-F2B1-8A38F06E702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CD11863-9A16-0062-FAC4-517D9F9ADD5C}"/>
              </a:ext>
            </a:extLst>
          </p:cNvPr>
          <p:cNvSpPr>
            <a:spLocks noGrp="1"/>
          </p:cNvSpPr>
          <p:nvPr>
            <p:ph type="sldNum" sz="quarter" idx="12"/>
          </p:nvPr>
        </p:nvSpPr>
        <p:spPr/>
        <p:txBody>
          <a:bodyPr/>
          <a:lstStyle>
            <a:lvl1pPr>
              <a:defRPr/>
            </a:lvl1pPr>
          </a:lstStyle>
          <a:p>
            <a:pPr>
              <a:defRPr/>
            </a:pPr>
            <a:fld id="{289EC5FA-D7BF-4407-927A-F1D24B481014}" type="slidenum">
              <a:rPr lang="en-US" altLang="en-US"/>
              <a:pPr>
                <a:defRPr/>
              </a:pPr>
              <a:t>‹#›</a:t>
            </a:fld>
            <a:endParaRPr lang="en-US" altLang="en-US"/>
          </a:p>
        </p:txBody>
      </p:sp>
    </p:spTree>
    <p:extLst>
      <p:ext uri="{BB962C8B-B14F-4D97-AF65-F5344CB8AC3E}">
        <p14:creationId xmlns:p14="http://schemas.microsoft.com/office/powerpoint/2010/main" val="1959859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F014FD2-6A61-AA67-E100-C7E100EA4608}"/>
              </a:ext>
            </a:extLst>
          </p:cNvPr>
          <p:cNvSpPr>
            <a:spLocks noGrp="1"/>
          </p:cNvSpPr>
          <p:nvPr>
            <p:ph type="dt" sz="half" idx="10"/>
          </p:nvPr>
        </p:nvSpPr>
        <p:spPr/>
        <p:txBody>
          <a:bodyPr/>
          <a:lstStyle>
            <a:lvl1pPr>
              <a:defRPr/>
            </a:lvl1pPr>
          </a:lstStyle>
          <a:p>
            <a:pPr>
              <a:defRPr/>
            </a:pPr>
            <a:fld id="{DD54E01A-5656-4DC1-8202-886C73FBBDE5}" type="datetimeFigureOut">
              <a:rPr lang="en-US"/>
              <a:pPr>
                <a:defRPr/>
              </a:pPr>
              <a:t>6/21/2024</a:t>
            </a:fld>
            <a:endParaRPr lang="en-US"/>
          </a:p>
        </p:txBody>
      </p:sp>
      <p:sp>
        <p:nvSpPr>
          <p:cNvPr id="8" name="Footer Placeholder 4">
            <a:extLst>
              <a:ext uri="{FF2B5EF4-FFF2-40B4-BE49-F238E27FC236}">
                <a16:creationId xmlns:a16="http://schemas.microsoft.com/office/drawing/2014/main" id="{B3DB7E90-944F-C3C6-0217-7D5A37385ABA}"/>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066537E-1279-DE21-D0BA-50526562F5DB}"/>
              </a:ext>
            </a:extLst>
          </p:cNvPr>
          <p:cNvSpPr>
            <a:spLocks noGrp="1"/>
          </p:cNvSpPr>
          <p:nvPr>
            <p:ph type="sldNum" sz="quarter" idx="12"/>
          </p:nvPr>
        </p:nvSpPr>
        <p:spPr/>
        <p:txBody>
          <a:bodyPr/>
          <a:lstStyle>
            <a:lvl1pPr>
              <a:defRPr/>
            </a:lvl1pPr>
          </a:lstStyle>
          <a:p>
            <a:pPr>
              <a:defRPr/>
            </a:pPr>
            <a:fld id="{850BD6F1-E466-4575-916C-EE4844AEA2F8}" type="slidenum">
              <a:rPr lang="en-US" altLang="en-US"/>
              <a:pPr>
                <a:defRPr/>
              </a:pPr>
              <a:t>‹#›</a:t>
            </a:fld>
            <a:endParaRPr lang="en-US" altLang="en-US"/>
          </a:p>
        </p:txBody>
      </p:sp>
    </p:spTree>
    <p:extLst>
      <p:ext uri="{BB962C8B-B14F-4D97-AF65-F5344CB8AC3E}">
        <p14:creationId xmlns:p14="http://schemas.microsoft.com/office/powerpoint/2010/main" val="2247292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9296F06B-4ED6-486A-CFE5-53EF01A62A70}"/>
              </a:ext>
            </a:extLst>
          </p:cNvPr>
          <p:cNvSpPr>
            <a:spLocks noGrp="1"/>
          </p:cNvSpPr>
          <p:nvPr>
            <p:ph type="dt" sz="half" idx="10"/>
          </p:nvPr>
        </p:nvSpPr>
        <p:spPr/>
        <p:txBody>
          <a:bodyPr/>
          <a:lstStyle>
            <a:lvl1pPr>
              <a:defRPr/>
            </a:lvl1pPr>
          </a:lstStyle>
          <a:p>
            <a:pPr>
              <a:defRPr/>
            </a:pPr>
            <a:fld id="{B2278A40-F36D-415E-8064-1047CE758FBC}" type="datetimeFigureOut">
              <a:rPr lang="en-US"/>
              <a:pPr>
                <a:defRPr/>
              </a:pPr>
              <a:t>6/21/2024</a:t>
            </a:fld>
            <a:endParaRPr lang="en-US"/>
          </a:p>
        </p:txBody>
      </p:sp>
      <p:sp>
        <p:nvSpPr>
          <p:cNvPr id="4" name="Footer Placeholder 4">
            <a:extLst>
              <a:ext uri="{FF2B5EF4-FFF2-40B4-BE49-F238E27FC236}">
                <a16:creationId xmlns:a16="http://schemas.microsoft.com/office/drawing/2014/main" id="{E06BDDC0-B665-4B7D-9612-CFF1C6EDF37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C0751527-4D45-C127-4546-13E2A46510EA}"/>
              </a:ext>
            </a:extLst>
          </p:cNvPr>
          <p:cNvSpPr>
            <a:spLocks noGrp="1"/>
          </p:cNvSpPr>
          <p:nvPr>
            <p:ph type="sldNum" sz="quarter" idx="12"/>
          </p:nvPr>
        </p:nvSpPr>
        <p:spPr/>
        <p:txBody>
          <a:bodyPr/>
          <a:lstStyle>
            <a:lvl1pPr>
              <a:defRPr/>
            </a:lvl1pPr>
          </a:lstStyle>
          <a:p>
            <a:pPr>
              <a:defRPr/>
            </a:pPr>
            <a:fld id="{6E6A2C89-BC5F-4CBA-A748-8BCC64C29B9C}" type="slidenum">
              <a:rPr lang="en-US" altLang="en-US"/>
              <a:pPr>
                <a:defRPr/>
              </a:pPr>
              <a:t>‹#›</a:t>
            </a:fld>
            <a:endParaRPr lang="en-US" altLang="en-US"/>
          </a:p>
        </p:txBody>
      </p:sp>
    </p:spTree>
    <p:extLst>
      <p:ext uri="{BB962C8B-B14F-4D97-AF65-F5344CB8AC3E}">
        <p14:creationId xmlns:p14="http://schemas.microsoft.com/office/powerpoint/2010/main" val="4117354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331D4F4-D274-68CC-48E7-09804DBD9B86}"/>
              </a:ext>
            </a:extLst>
          </p:cNvPr>
          <p:cNvSpPr>
            <a:spLocks noGrp="1"/>
          </p:cNvSpPr>
          <p:nvPr>
            <p:ph type="dt" sz="half" idx="10"/>
          </p:nvPr>
        </p:nvSpPr>
        <p:spPr/>
        <p:txBody>
          <a:bodyPr/>
          <a:lstStyle>
            <a:lvl1pPr>
              <a:defRPr/>
            </a:lvl1pPr>
          </a:lstStyle>
          <a:p>
            <a:pPr>
              <a:defRPr/>
            </a:pPr>
            <a:fld id="{B07EFB8F-1CE2-4E5C-AF41-01DEC99027C4}" type="datetimeFigureOut">
              <a:rPr lang="en-US"/>
              <a:pPr>
                <a:defRPr/>
              </a:pPr>
              <a:t>6/21/2024</a:t>
            </a:fld>
            <a:endParaRPr lang="en-US"/>
          </a:p>
        </p:txBody>
      </p:sp>
      <p:sp>
        <p:nvSpPr>
          <p:cNvPr id="3" name="Footer Placeholder 4">
            <a:extLst>
              <a:ext uri="{FF2B5EF4-FFF2-40B4-BE49-F238E27FC236}">
                <a16:creationId xmlns:a16="http://schemas.microsoft.com/office/drawing/2014/main" id="{21C2AA78-6E5C-7D2B-8F9C-F3FD564F892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4AF2A1AC-D724-986A-949E-EF79D6736A77}"/>
              </a:ext>
            </a:extLst>
          </p:cNvPr>
          <p:cNvSpPr>
            <a:spLocks noGrp="1"/>
          </p:cNvSpPr>
          <p:nvPr>
            <p:ph type="sldNum" sz="quarter" idx="12"/>
          </p:nvPr>
        </p:nvSpPr>
        <p:spPr/>
        <p:txBody>
          <a:bodyPr/>
          <a:lstStyle>
            <a:lvl1pPr>
              <a:defRPr/>
            </a:lvl1pPr>
          </a:lstStyle>
          <a:p>
            <a:pPr>
              <a:defRPr/>
            </a:pPr>
            <a:fld id="{541A5C8C-96FA-41BA-9B02-550DDEE3DF71}" type="slidenum">
              <a:rPr lang="en-US" altLang="en-US"/>
              <a:pPr>
                <a:defRPr/>
              </a:pPr>
              <a:t>‹#›</a:t>
            </a:fld>
            <a:endParaRPr lang="en-US" altLang="en-US"/>
          </a:p>
        </p:txBody>
      </p:sp>
    </p:spTree>
    <p:extLst>
      <p:ext uri="{BB962C8B-B14F-4D97-AF65-F5344CB8AC3E}">
        <p14:creationId xmlns:p14="http://schemas.microsoft.com/office/powerpoint/2010/main" val="1212014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BADB436-E7C5-2B8E-62E5-988D19E16BAA}"/>
              </a:ext>
            </a:extLst>
          </p:cNvPr>
          <p:cNvSpPr>
            <a:spLocks noGrp="1"/>
          </p:cNvSpPr>
          <p:nvPr>
            <p:ph type="dt" sz="half" idx="10"/>
          </p:nvPr>
        </p:nvSpPr>
        <p:spPr/>
        <p:txBody>
          <a:bodyPr/>
          <a:lstStyle>
            <a:lvl1pPr>
              <a:defRPr/>
            </a:lvl1pPr>
          </a:lstStyle>
          <a:p>
            <a:pPr>
              <a:defRPr/>
            </a:pPr>
            <a:fld id="{086F5622-EB9F-49FD-B58E-D5786C52553A}" type="datetimeFigureOut">
              <a:rPr lang="en-US"/>
              <a:pPr>
                <a:defRPr/>
              </a:pPr>
              <a:t>6/21/2024</a:t>
            </a:fld>
            <a:endParaRPr lang="en-US"/>
          </a:p>
        </p:txBody>
      </p:sp>
      <p:sp>
        <p:nvSpPr>
          <p:cNvPr id="6" name="Footer Placeholder 4">
            <a:extLst>
              <a:ext uri="{FF2B5EF4-FFF2-40B4-BE49-F238E27FC236}">
                <a16:creationId xmlns:a16="http://schemas.microsoft.com/office/drawing/2014/main" id="{8A45E4FF-C9E7-A984-24CD-CB88C999CC8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7B66C89-9ED7-CAD5-C856-3C57910877F6}"/>
              </a:ext>
            </a:extLst>
          </p:cNvPr>
          <p:cNvSpPr>
            <a:spLocks noGrp="1"/>
          </p:cNvSpPr>
          <p:nvPr>
            <p:ph type="sldNum" sz="quarter" idx="12"/>
          </p:nvPr>
        </p:nvSpPr>
        <p:spPr/>
        <p:txBody>
          <a:bodyPr/>
          <a:lstStyle>
            <a:lvl1pPr>
              <a:defRPr/>
            </a:lvl1pPr>
          </a:lstStyle>
          <a:p>
            <a:pPr>
              <a:defRPr/>
            </a:pPr>
            <a:fld id="{7D2299B7-417B-456D-918C-17222AE7CEF5}" type="slidenum">
              <a:rPr lang="en-US" altLang="en-US"/>
              <a:pPr>
                <a:defRPr/>
              </a:pPr>
              <a:t>‹#›</a:t>
            </a:fld>
            <a:endParaRPr lang="en-US" altLang="en-US"/>
          </a:p>
        </p:txBody>
      </p:sp>
    </p:spTree>
    <p:extLst>
      <p:ext uri="{BB962C8B-B14F-4D97-AF65-F5344CB8AC3E}">
        <p14:creationId xmlns:p14="http://schemas.microsoft.com/office/powerpoint/2010/main" val="1461460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4A266BD-BC70-3A9F-9686-350817D84DE9}"/>
              </a:ext>
            </a:extLst>
          </p:cNvPr>
          <p:cNvSpPr>
            <a:spLocks noGrp="1"/>
          </p:cNvSpPr>
          <p:nvPr>
            <p:ph type="dt" sz="half" idx="10"/>
          </p:nvPr>
        </p:nvSpPr>
        <p:spPr/>
        <p:txBody>
          <a:bodyPr/>
          <a:lstStyle>
            <a:lvl1pPr>
              <a:defRPr/>
            </a:lvl1pPr>
          </a:lstStyle>
          <a:p>
            <a:pPr>
              <a:defRPr/>
            </a:pPr>
            <a:fld id="{5A8F3E53-1DAE-4A61-B523-D9B314344C92}" type="datetimeFigureOut">
              <a:rPr lang="en-US"/>
              <a:pPr>
                <a:defRPr/>
              </a:pPr>
              <a:t>6/21/2024</a:t>
            </a:fld>
            <a:endParaRPr lang="en-US"/>
          </a:p>
        </p:txBody>
      </p:sp>
      <p:sp>
        <p:nvSpPr>
          <p:cNvPr id="6" name="Footer Placeholder 4">
            <a:extLst>
              <a:ext uri="{FF2B5EF4-FFF2-40B4-BE49-F238E27FC236}">
                <a16:creationId xmlns:a16="http://schemas.microsoft.com/office/drawing/2014/main" id="{25C36E58-A4D5-B86C-362E-88765852BFD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2F28535-1390-441C-1523-8057409D5C8D}"/>
              </a:ext>
            </a:extLst>
          </p:cNvPr>
          <p:cNvSpPr>
            <a:spLocks noGrp="1"/>
          </p:cNvSpPr>
          <p:nvPr>
            <p:ph type="sldNum" sz="quarter" idx="12"/>
          </p:nvPr>
        </p:nvSpPr>
        <p:spPr/>
        <p:txBody>
          <a:bodyPr/>
          <a:lstStyle>
            <a:lvl1pPr>
              <a:defRPr/>
            </a:lvl1pPr>
          </a:lstStyle>
          <a:p>
            <a:pPr>
              <a:defRPr/>
            </a:pPr>
            <a:fld id="{21DEF276-8B3E-4C90-9969-D8F92BFBF72B}" type="slidenum">
              <a:rPr lang="en-US" altLang="en-US"/>
              <a:pPr>
                <a:defRPr/>
              </a:pPr>
              <a:t>‹#›</a:t>
            </a:fld>
            <a:endParaRPr lang="en-US" altLang="en-US"/>
          </a:p>
        </p:txBody>
      </p:sp>
    </p:spTree>
    <p:extLst>
      <p:ext uri="{BB962C8B-B14F-4D97-AF65-F5344CB8AC3E}">
        <p14:creationId xmlns:p14="http://schemas.microsoft.com/office/powerpoint/2010/main" val="594451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9E09FB2-F802-A59D-20E1-D03BDED48B6F}"/>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003CBBF-93CF-3E53-1A62-140D8810BC65}"/>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4684CEA-6DD6-A9D1-A22D-982E30391AD4}"/>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9688DC88-B653-4FA1-9E83-33B61BE3E086}" type="datetimeFigureOut">
              <a:rPr lang="en-US"/>
              <a:pPr>
                <a:defRPr/>
              </a:pPr>
              <a:t>6/21/2024</a:t>
            </a:fld>
            <a:endParaRPr lang="en-US"/>
          </a:p>
        </p:txBody>
      </p:sp>
      <p:sp>
        <p:nvSpPr>
          <p:cNvPr id="5" name="Footer Placeholder 4">
            <a:extLst>
              <a:ext uri="{FF2B5EF4-FFF2-40B4-BE49-F238E27FC236}">
                <a16:creationId xmlns:a16="http://schemas.microsoft.com/office/drawing/2014/main" id="{08173192-EEDA-8EAB-5742-CFA10995393E}"/>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8875A338-D5B0-B809-19CE-AECC49DF47A4}"/>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4A577BD5-48E9-4722-9E69-EEBB80B576B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21" r:id="rId1"/>
    <p:sldLayoutId id="214748373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7">
            <a:extLst>
              <a:ext uri="{FF2B5EF4-FFF2-40B4-BE49-F238E27FC236}">
                <a16:creationId xmlns:a16="http://schemas.microsoft.com/office/drawing/2014/main" id="{934654AD-23B5-132F-318C-36C6C60E03D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39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a:extLst>
              <a:ext uri="{FF2B5EF4-FFF2-40B4-BE49-F238E27FC236}">
                <a16:creationId xmlns:a16="http://schemas.microsoft.com/office/drawing/2014/main" id="{8B0C7F8C-1EA3-2BAE-2401-5A5EAAB6ACEC}"/>
              </a:ext>
            </a:extLst>
          </p:cNvPr>
          <p:cNvSpPr/>
          <p:nvPr/>
        </p:nvSpPr>
        <p:spPr>
          <a:xfrm>
            <a:off x="723900" y="978243"/>
            <a:ext cx="7696200" cy="3429000"/>
          </a:xfrm>
          <a:prstGeom prst="ellipse">
            <a:avLst/>
          </a:prstGeom>
          <a:ln>
            <a:solidFill>
              <a:schemeClr val="bg1">
                <a:lumMod val="50000"/>
              </a:schemeClr>
            </a:solidFill>
          </a:ln>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5" name="Rectangle 2">
            <a:extLst>
              <a:ext uri="{FF2B5EF4-FFF2-40B4-BE49-F238E27FC236}">
                <a16:creationId xmlns:a16="http://schemas.microsoft.com/office/drawing/2014/main" id="{BB037791-EF97-1C5C-93AB-9CE8B9A004D6}"/>
              </a:ext>
            </a:extLst>
          </p:cNvPr>
          <p:cNvSpPr txBox="1">
            <a:spLocks noChangeArrowheads="1"/>
          </p:cNvSpPr>
          <p:nvPr/>
        </p:nvSpPr>
        <p:spPr>
          <a:xfrm>
            <a:off x="1295400" y="990600"/>
            <a:ext cx="6705600" cy="3124200"/>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altLang="en-US" sz="5000" b="1" dirty="0">
                <a:solidFill>
                  <a:schemeClr val="tx2"/>
                </a:solidFill>
                <a:latin typeface="MetaBoldLF-Caps" pitchFamily="34" charset="0"/>
              </a:rPr>
              <a:t>Direct Loan </a:t>
            </a:r>
            <a:br>
              <a:rPr lang="en-US" altLang="en-US" sz="5000" b="1" dirty="0">
                <a:solidFill>
                  <a:schemeClr val="tx2"/>
                </a:solidFill>
                <a:latin typeface="MetaBoldLF-Caps" pitchFamily="34" charset="0"/>
              </a:rPr>
            </a:br>
            <a:r>
              <a:rPr lang="en-US" altLang="en-US" sz="5000" b="1" dirty="0">
                <a:solidFill>
                  <a:schemeClr val="tx2"/>
                </a:solidFill>
                <a:latin typeface="MetaBoldLF-Caps" pitchFamily="34" charset="0"/>
              </a:rPr>
              <a:t>Exit Counseling</a:t>
            </a:r>
          </a:p>
        </p:txBody>
      </p:sp>
      <p:pic>
        <p:nvPicPr>
          <p:cNvPr id="3" name="Picture 2" descr="A blue and yellow logo&#10;&#10;Description automatically generated">
            <a:extLst>
              <a:ext uri="{FF2B5EF4-FFF2-40B4-BE49-F238E27FC236}">
                <a16:creationId xmlns:a16="http://schemas.microsoft.com/office/drawing/2014/main" id="{E056B447-23AC-B76C-FFAD-AFFADFF9DE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5161352"/>
            <a:ext cx="3113532" cy="144350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8">
            <a:extLst>
              <a:ext uri="{FF2B5EF4-FFF2-40B4-BE49-F238E27FC236}">
                <a16:creationId xmlns:a16="http://schemas.microsoft.com/office/drawing/2014/main" id="{CAA149E6-1ECB-FA08-4BFC-13D18F24C37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22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id="{2FEEB48C-96C8-DF6D-A499-34490AD9DA36}"/>
              </a:ext>
            </a:extLst>
          </p:cNvPr>
          <p:cNvSpPr/>
          <p:nvPr/>
        </p:nvSpPr>
        <p:spPr>
          <a:xfrm>
            <a:off x="152400" y="152400"/>
            <a:ext cx="4876800" cy="2209800"/>
          </a:xfrm>
          <a:prstGeom prst="ellipse">
            <a:avLst/>
          </a:prstGeom>
          <a:ln>
            <a:solidFill>
              <a:schemeClr val="bg1">
                <a:lumMod val="50000"/>
              </a:schemeClr>
            </a:solidFill>
          </a:ln>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anchor="ctr"/>
          <a:lstStyle/>
          <a:p>
            <a:pPr algn="ctr" eaLnBrk="1" fontAlgn="auto" hangingPunct="1">
              <a:spcBef>
                <a:spcPts val="0"/>
              </a:spcBef>
              <a:spcAft>
                <a:spcPts val="0"/>
              </a:spcAft>
              <a:defRPr/>
            </a:pPr>
            <a:r>
              <a:rPr lang="en-US" altLang="en-US" sz="3800" dirty="0">
                <a:solidFill>
                  <a:schemeClr val="tx2"/>
                </a:solidFill>
                <a:latin typeface="MetaBoldLF-Caps" pitchFamily="34" charset="0"/>
                <a:ea typeface="+mj-ea"/>
                <a:cs typeface="+mj-cs"/>
              </a:rPr>
              <a:t>Interest Information</a:t>
            </a:r>
          </a:p>
        </p:txBody>
      </p:sp>
      <p:graphicFrame>
        <p:nvGraphicFramePr>
          <p:cNvPr id="4" name="Content Placeholder 3">
            <a:extLst>
              <a:ext uri="{FF2B5EF4-FFF2-40B4-BE49-F238E27FC236}">
                <a16:creationId xmlns:a16="http://schemas.microsoft.com/office/drawing/2014/main" id="{7FB27584-977A-8C18-34B7-DB9028AB787B}"/>
              </a:ext>
            </a:extLst>
          </p:cNvPr>
          <p:cNvGraphicFramePr>
            <a:graphicFrameLocks noGrp="1"/>
          </p:cNvGraphicFramePr>
          <p:nvPr>
            <p:ph idx="1"/>
            <p:extLst>
              <p:ext uri="{D42A27DB-BD31-4B8C-83A1-F6EECF244321}">
                <p14:modId xmlns:p14="http://schemas.microsoft.com/office/powerpoint/2010/main" val="198171644"/>
              </p:ext>
            </p:extLst>
          </p:nvPr>
        </p:nvGraphicFramePr>
        <p:xfrm>
          <a:off x="457200" y="3164763"/>
          <a:ext cx="8229600" cy="3312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295" name="Slide Number Placeholder 5">
            <a:extLst>
              <a:ext uri="{FF2B5EF4-FFF2-40B4-BE49-F238E27FC236}">
                <a16:creationId xmlns:a16="http://schemas.microsoft.com/office/drawing/2014/main" id="{2D193BF0-2D15-22AC-86CE-F6C7D0A06CBD}"/>
              </a:ext>
            </a:extLst>
          </p:cNvPr>
          <p:cNvSpPr txBox="1">
            <a:spLocks/>
          </p:cNvSpPr>
          <p:nvPr/>
        </p:nvSpPr>
        <p:spPr bwMode="auto">
          <a:xfrm>
            <a:off x="5562600" y="6400800"/>
            <a:ext cx="3429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200" dirty="0">
                <a:solidFill>
                  <a:srgbClr val="898989"/>
                </a:solidFill>
              </a:rPr>
              <a:t>                                </a:t>
            </a:r>
            <a:fld id="{BBC31283-B770-478C-9BB4-48A3FD58AAEA}" type="slidenum">
              <a:rPr lang="en-US" altLang="en-US" sz="1200">
                <a:solidFill>
                  <a:srgbClr val="898989"/>
                </a:solidFill>
              </a:rPr>
              <a:pPr algn="r" eaLnBrk="1" hangingPunct="1">
                <a:spcBef>
                  <a:spcPct val="0"/>
                </a:spcBef>
                <a:buFontTx/>
                <a:buNone/>
              </a:pPr>
              <a:t>10</a:t>
            </a:fld>
            <a:endParaRPr lang="en-US" altLang="en-US" sz="1200" dirty="0">
              <a:solidFill>
                <a:srgbClr val="898989"/>
              </a:solidFill>
            </a:endParaRPr>
          </a:p>
          <a:p>
            <a:pPr algn="r" eaLnBrk="1" hangingPunct="1">
              <a:spcBef>
                <a:spcPct val="0"/>
              </a:spcBef>
              <a:buFontTx/>
              <a:buNone/>
            </a:pPr>
            <a:r>
              <a:rPr lang="en-US" altLang="en-US" sz="1200" dirty="0">
                <a:solidFill>
                  <a:srgbClr val="898989"/>
                </a:solidFill>
              </a:rPr>
              <a:t>©2024 Mapping Your Future, Inc.</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8">
            <a:extLst>
              <a:ext uri="{FF2B5EF4-FFF2-40B4-BE49-F238E27FC236}">
                <a16:creationId xmlns:a16="http://schemas.microsoft.com/office/drawing/2014/main" id="{421BC8A7-14AA-7EF5-0B99-A13CB8CE757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22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id="{434C9910-E5BD-3957-96B1-E9813710AEE8}"/>
              </a:ext>
            </a:extLst>
          </p:cNvPr>
          <p:cNvSpPr/>
          <p:nvPr/>
        </p:nvSpPr>
        <p:spPr>
          <a:xfrm>
            <a:off x="152400" y="152400"/>
            <a:ext cx="4876800" cy="2209800"/>
          </a:xfrm>
          <a:prstGeom prst="ellipse">
            <a:avLst/>
          </a:prstGeom>
          <a:ln>
            <a:solidFill>
              <a:schemeClr val="bg1">
                <a:lumMod val="50000"/>
              </a:schemeClr>
            </a:solidFill>
          </a:ln>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anchor="ctr"/>
          <a:lstStyle/>
          <a:p>
            <a:pPr algn="ctr" eaLnBrk="1" fontAlgn="auto" hangingPunct="1">
              <a:spcBef>
                <a:spcPts val="0"/>
              </a:spcBef>
              <a:spcAft>
                <a:spcPts val="0"/>
              </a:spcAft>
              <a:defRPr/>
            </a:pPr>
            <a:r>
              <a:rPr lang="en-US" altLang="en-US" sz="3800" dirty="0">
                <a:solidFill>
                  <a:schemeClr val="tx2"/>
                </a:solidFill>
                <a:latin typeface="MetaBoldLF-Caps" pitchFamily="34" charset="0"/>
                <a:ea typeface="+mj-ea"/>
                <a:cs typeface="+mj-cs"/>
              </a:rPr>
              <a:t>Beginning Repayment</a:t>
            </a:r>
          </a:p>
        </p:txBody>
      </p:sp>
      <p:graphicFrame>
        <p:nvGraphicFramePr>
          <p:cNvPr id="2" name="Content Placeholder 1">
            <a:extLst>
              <a:ext uri="{FF2B5EF4-FFF2-40B4-BE49-F238E27FC236}">
                <a16:creationId xmlns:a16="http://schemas.microsoft.com/office/drawing/2014/main" id="{2B40F4AB-3F89-DA00-D162-620A55822126}"/>
              </a:ext>
            </a:extLst>
          </p:cNvPr>
          <p:cNvGraphicFramePr>
            <a:graphicFrameLocks noGrp="1"/>
          </p:cNvGraphicFramePr>
          <p:nvPr>
            <p:ph idx="1"/>
          </p:nvPr>
        </p:nvGraphicFramePr>
        <p:xfrm>
          <a:off x="457200" y="3657600"/>
          <a:ext cx="8229600" cy="2335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319" name="Slide Number Placeholder 5">
            <a:extLst>
              <a:ext uri="{FF2B5EF4-FFF2-40B4-BE49-F238E27FC236}">
                <a16:creationId xmlns:a16="http://schemas.microsoft.com/office/drawing/2014/main" id="{73259E53-3A85-284A-4DF0-E921012CC9C6}"/>
              </a:ext>
            </a:extLst>
          </p:cNvPr>
          <p:cNvSpPr txBox="1">
            <a:spLocks/>
          </p:cNvSpPr>
          <p:nvPr/>
        </p:nvSpPr>
        <p:spPr bwMode="auto">
          <a:xfrm>
            <a:off x="5562600" y="6356350"/>
            <a:ext cx="3429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200" dirty="0">
                <a:solidFill>
                  <a:srgbClr val="898989"/>
                </a:solidFill>
              </a:rPr>
              <a:t>                                </a:t>
            </a:r>
            <a:fld id="{9FC9AF5A-8B97-4608-98D0-19B0D9EF289B}" type="slidenum">
              <a:rPr lang="en-US" altLang="en-US" sz="1200">
                <a:solidFill>
                  <a:srgbClr val="898989"/>
                </a:solidFill>
              </a:rPr>
              <a:pPr algn="r" eaLnBrk="1" hangingPunct="1">
                <a:spcBef>
                  <a:spcPct val="0"/>
                </a:spcBef>
                <a:buFontTx/>
                <a:buNone/>
              </a:pPr>
              <a:t>11</a:t>
            </a:fld>
            <a:endParaRPr lang="en-US" altLang="en-US" sz="1200" dirty="0">
              <a:solidFill>
                <a:srgbClr val="898989"/>
              </a:solidFill>
            </a:endParaRPr>
          </a:p>
          <a:p>
            <a:pPr algn="r" eaLnBrk="1" hangingPunct="1">
              <a:spcBef>
                <a:spcPct val="0"/>
              </a:spcBef>
              <a:buFontTx/>
              <a:buNone/>
            </a:pPr>
            <a:r>
              <a:rPr lang="en-US" altLang="en-US" sz="1200" dirty="0">
                <a:solidFill>
                  <a:srgbClr val="898989"/>
                </a:solidFill>
              </a:rPr>
              <a:t>©2024 Mapping Your Future, Inc.</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8">
            <a:extLst>
              <a:ext uri="{FF2B5EF4-FFF2-40B4-BE49-F238E27FC236}">
                <a16:creationId xmlns:a16="http://schemas.microsoft.com/office/drawing/2014/main" id="{A5FF0EE7-D715-8864-3001-7CA741A3A2C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22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id="{156EB45B-BC50-7E32-1178-1DBE31C0571C}"/>
              </a:ext>
            </a:extLst>
          </p:cNvPr>
          <p:cNvSpPr/>
          <p:nvPr/>
        </p:nvSpPr>
        <p:spPr>
          <a:xfrm>
            <a:off x="152400" y="152400"/>
            <a:ext cx="4876800" cy="2209800"/>
          </a:xfrm>
          <a:prstGeom prst="ellipse">
            <a:avLst/>
          </a:prstGeom>
          <a:ln>
            <a:solidFill>
              <a:schemeClr val="bg1">
                <a:lumMod val="50000"/>
              </a:schemeClr>
            </a:solidFill>
          </a:ln>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anchor="ctr"/>
          <a:lstStyle/>
          <a:p>
            <a:pPr algn="ctr" eaLnBrk="1" fontAlgn="auto" hangingPunct="1">
              <a:spcBef>
                <a:spcPts val="0"/>
              </a:spcBef>
              <a:spcAft>
                <a:spcPts val="0"/>
              </a:spcAft>
              <a:defRPr/>
            </a:pPr>
            <a:r>
              <a:rPr lang="en-US" altLang="en-US" sz="3800" dirty="0">
                <a:solidFill>
                  <a:schemeClr val="tx2"/>
                </a:solidFill>
                <a:latin typeface="MetaBoldLF-Caps" pitchFamily="34" charset="0"/>
                <a:ea typeface="+mj-ea"/>
                <a:cs typeface="+mj-cs"/>
              </a:rPr>
              <a:t>Education Tax Benefits</a:t>
            </a:r>
          </a:p>
        </p:txBody>
      </p:sp>
      <p:graphicFrame>
        <p:nvGraphicFramePr>
          <p:cNvPr id="2" name="Content Placeholder 1">
            <a:extLst>
              <a:ext uri="{FF2B5EF4-FFF2-40B4-BE49-F238E27FC236}">
                <a16:creationId xmlns:a16="http://schemas.microsoft.com/office/drawing/2014/main" id="{6B1A2332-90D3-09FA-8A6E-F121080AC440}"/>
              </a:ext>
            </a:extLst>
          </p:cNvPr>
          <p:cNvGraphicFramePr>
            <a:graphicFrameLocks noGrp="1"/>
          </p:cNvGraphicFramePr>
          <p:nvPr>
            <p:ph idx="1"/>
            <p:extLst>
              <p:ext uri="{D42A27DB-BD31-4B8C-83A1-F6EECF244321}">
                <p14:modId xmlns:p14="http://schemas.microsoft.com/office/powerpoint/2010/main" val="4010342498"/>
              </p:ext>
            </p:extLst>
          </p:nvPr>
        </p:nvGraphicFramePr>
        <p:xfrm>
          <a:off x="2133600" y="3124200"/>
          <a:ext cx="6210300" cy="30924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343" name="Slide Number Placeholder 5">
            <a:extLst>
              <a:ext uri="{FF2B5EF4-FFF2-40B4-BE49-F238E27FC236}">
                <a16:creationId xmlns:a16="http://schemas.microsoft.com/office/drawing/2014/main" id="{65055664-2841-E293-8F2E-C323131AF0F6}"/>
              </a:ext>
            </a:extLst>
          </p:cNvPr>
          <p:cNvSpPr txBox="1">
            <a:spLocks/>
          </p:cNvSpPr>
          <p:nvPr/>
        </p:nvSpPr>
        <p:spPr bwMode="auto">
          <a:xfrm>
            <a:off x="5562600" y="6356350"/>
            <a:ext cx="3429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200" dirty="0">
                <a:solidFill>
                  <a:srgbClr val="898989"/>
                </a:solidFill>
              </a:rPr>
              <a:t>                                </a:t>
            </a:r>
            <a:fld id="{2679FA6D-D003-4261-A788-3690994A6B55}" type="slidenum">
              <a:rPr lang="en-US" altLang="en-US" sz="1200">
                <a:solidFill>
                  <a:srgbClr val="898989"/>
                </a:solidFill>
              </a:rPr>
              <a:pPr algn="r" eaLnBrk="1" hangingPunct="1">
                <a:spcBef>
                  <a:spcPct val="0"/>
                </a:spcBef>
                <a:buFontTx/>
                <a:buNone/>
              </a:pPr>
              <a:t>12</a:t>
            </a:fld>
            <a:endParaRPr lang="en-US" altLang="en-US" sz="1200" dirty="0">
              <a:solidFill>
                <a:srgbClr val="898989"/>
              </a:solidFill>
            </a:endParaRPr>
          </a:p>
          <a:p>
            <a:pPr algn="r" eaLnBrk="1" hangingPunct="1">
              <a:spcBef>
                <a:spcPct val="0"/>
              </a:spcBef>
              <a:buFontTx/>
              <a:buNone/>
            </a:pPr>
            <a:r>
              <a:rPr lang="en-US" altLang="en-US" sz="1200" dirty="0">
                <a:solidFill>
                  <a:srgbClr val="898989"/>
                </a:solidFill>
              </a:rPr>
              <a:t>©2024 Mapping Your Future, Inc.</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8">
            <a:extLst>
              <a:ext uri="{FF2B5EF4-FFF2-40B4-BE49-F238E27FC236}">
                <a16:creationId xmlns:a16="http://schemas.microsoft.com/office/drawing/2014/main" id="{78FCFA90-3662-0CCD-B54A-BA1E11FE367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22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id="{F13D69F2-D409-1AFB-6AD9-10C9AE1B0120}"/>
              </a:ext>
            </a:extLst>
          </p:cNvPr>
          <p:cNvSpPr/>
          <p:nvPr/>
        </p:nvSpPr>
        <p:spPr>
          <a:xfrm>
            <a:off x="152400" y="152400"/>
            <a:ext cx="4876800" cy="2209800"/>
          </a:xfrm>
          <a:prstGeom prst="ellipse">
            <a:avLst/>
          </a:prstGeom>
          <a:ln>
            <a:solidFill>
              <a:schemeClr val="bg1">
                <a:lumMod val="50000"/>
              </a:schemeClr>
            </a:solidFill>
          </a:ln>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anchor="ctr"/>
          <a:lstStyle/>
          <a:p>
            <a:pPr algn="ctr" eaLnBrk="1" fontAlgn="auto" hangingPunct="1">
              <a:spcBef>
                <a:spcPts val="0"/>
              </a:spcBef>
              <a:spcAft>
                <a:spcPts val="0"/>
              </a:spcAft>
              <a:defRPr/>
            </a:pPr>
            <a:r>
              <a:rPr lang="en-US" altLang="en-US" sz="3800" dirty="0">
                <a:solidFill>
                  <a:schemeClr val="tx2"/>
                </a:solidFill>
                <a:latin typeface="MetaBoldLF-Caps" pitchFamily="34" charset="0"/>
                <a:ea typeface="+mj-ea"/>
                <a:cs typeface="+mj-cs"/>
              </a:rPr>
              <a:t>Repayment Tips</a:t>
            </a:r>
          </a:p>
        </p:txBody>
      </p:sp>
      <p:graphicFrame>
        <p:nvGraphicFramePr>
          <p:cNvPr id="2" name="Content Placeholder 1">
            <a:extLst>
              <a:ext uri="{FF2B5EF4-FFF2-40B4-BE49-F238E27FC236}">
                <a16:creationId xmlns:a16="http://schemas.microsoft.com/office/drawing/2014/main" id="{363AA556-1B9A-EBE4-1571-27F4422A411C}"/>
              </a:ext>
            </a:extLst>
          </p:cNvPr>
          <p:cNvGraphicFramePr>
            <a:graphicFrameLocks noGrp="1"/>
          </p:cNvGraphicFramePr>
          <p:nvPr>
            <p:ph idx="1"/>
          </p:nvPr>
        </p:nvGraphicFramePr>
        <p:xfrm>
          <a:off x="1390650" y="3352800"/>
          <a:ext cx="6362700" cy="289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367" name="Slide Number Placeholder 5">
            <a:extLst>
              <a:ext uri="{FF2B5EF4-FFF2-40B4-BE49-F238E27FC236}">
                <a16:creationId xmlns:a16="http://schemas.microsoft.com/office/drawing/2014/main" id="{8245B2A0-6660-4430-13D5-97C36F243542}"/>
              </a:ext>
            </a:extLst>
          </p:cNvPr>
          <p:cNvSpPr txBox="1">
            <a:spLocks/>
          </p:cNvSpPr>
          <p:nvPr/>
        </p:nvSpPr>
        <p:spPr bwMode="auto">
          <a:xfrm>
            <a:off x="5562600" y="6356350"/>
            <a:ext cx="3429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200" dirty="0">
                <a:solidFill>
                  <a:srgbClr val="898989"/>
                </a:solidFill>
              </a:rPr>
              <a:t>                                </a:t>
            </a:r>
            <a:fld id="{6D62AD83-B34D-4A52-BC98-D1DB8414FED4}" type="slidenum">
              <a:rPr lang="en-US" altLang="en-US" sz="1200">
                <a:solidFill>
                  <a:srgbClr val="898989"/>
                </a:solidFill>
              </a:rPr>
              <a:pPr algn="r" eaLnBrk="1" hangingPunct="1">
                <a:spcBef>
                  <a:spcPct val="0"/>
                </a:spcBef>
                <a:buFontTx/>
                <a:buNone/>
              </a:pPr>
              <a:t>13</a:t>
            </a:fld>
            <a:endParaRPr lang="en-US" altLang="en-US" sz="1200" dirty="0">
              <a:solidFill>
                <a:srgbClr val="898989"/>
              </a:solidFill>
            </a:endParaRPr>
          </a:p>
          <a:p>
            <a:pPr algn="r" eaLnBrk="1" hangingPunct="1">
              <a:spcBef>
                <a:spcPct val="0"/>
              </a:spcBef>
              <a:buFontTx/>
              <a:buNone/>
            </a:pPr>
            <a:r>
              <a:rPr lang="en-US" altLang="en-US" sz="1200" dirty="0">
                <a:solidFill>
                  <a:srgbClr val="898989"/>
                </a:solidFill>
              </a:rPr>
              <a:t>©2024 Mapping Your Future, Inc.</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8">
            <a:extLst>
              <a:ext uri="{FF2B5EF4-FFF2-40B4-BE49-F238E27FC236}">
                <a16:creationId xmlns:a16="http://schemas.microsoft.com/office/drawing/2014/main" id="{445EBFE1-5DDB-F513-C9C3-1CA589149A1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22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id="{5A32B47E-F767-E7E6-BD99-E48007106BA9}"/>
              </a:ext>
            </a:extLst>
          </p:cNvPr>
          <p:cNvSpPr/>
          <p:nvPr/>
        </p:nvSpPr>
        <p:spPr>
          <a:xfrm>
            <a:off x="152400" y="152400"/>
            <a:ext cx="4876800" cy="2209800"/>
          </a:xfrm>
          <a:prstGeom prst="ellipse">
            <a:avLst/>
          </a:prstGeom>
          <a:ln>
            <a:solidFill>
              <a:schemeClr val="bg1">
                <a:lumMod val="50000"/>
              </a:schemeClr>
            </a:solidFill>
          </a:ln>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anchor="ctr"/>
          <a:lstStyle/>
          <a:p>
            <a:pPr algn="ctr" eaLnBrk="1" fontAlgn="auto" hangingPunct="1">
              <a:spcBef>
                <a:spcPts val="0"/>
              </a:spcBef>
              <a:spcAft>
                <a:spcPts val="0"/>
              </a:spcAft>
              <a:defRPr/>
            </a:pPr>
            <a:r>
              <a:rPr lang="en-US" altLang="en-US" sz="4000" dirty="0">
                <a:solidFill>
                  <a:schemeClr val="tx2"/>
                </a:solidFill>
                <a:latin typeface="MetaBoldLF-Caps" pitchFamily="34" charset="0"/>
              </a:rPr>
              <a:t>Topic 3 of 6</a:t>
            </a:r>
          </a:p>
        </p:txBody>
      </p:sp>
      <p:sp>
        <p:nvSpPr>
          <p:cNvPr id="16390" name="Title 1">
            <a:extLst>
              <a:ext uri="{FF2B5EF4-FFF2-40B4-BE49-F238E27FC236}">
                <a16:creationId xmlns:a16="http://schemas.microsoft.com/office/drawing/2014/main" id="{51EA96B5-81BC-7FE1-2FA5-5ABD784FB6D7}"/>
              </a:ext>
            </a:extLst>
          </p:cNvPr>
          <p:cNvSpPr>
            <a:spLocks noGrp="1"/>
          </p:cNvSpPr>
          <p:nvPr>
            <p:ph type="title"/>
          </p:nvPr>
        </p:nvSpPr>
        <p:spPr>
          <a:xfrm>
            <a:off x="685800" y="3257550"/>
            <a:ext cx="7772400" cy="2873375"/>
          </a:xfrm>
        </p:spPr>
        <p:txBody>
          <a:bodyPr/>
          <a:lstStyle/>
          <a:p>
            <a:pPr eaLnBrk="1" hangingPunct="1"/>
            <a:r>
              <a:rPr lang="en-US" altLang="en-US">
                <a:solidFill>
                  <a:schemeClr val="tx2"/>
                </a:solidFill>
                <a:latin typeface="MetaBoldLF-Caps"/>
              </a:rPr>
              <a:t>Repayment Options</a:t>
            </a:r>
          </a:p>
        </p:txBody>
      </p:sp>
      <p:sp>
        <p:nvSpPr>
          <p:cNvPr id="16391" name="Slide Number Placeholder 5">
            <a:extLst>
              <a:ext uri="{FF2B5EF4-FFF2-40B4-BE49-F238E27FC236}">
                <a16:creationId xmlns:a16="http://schemas.microsoft.com/office/drawing/2014/main" id="{FF14FB31-5D28-D268-3991-A5E97746D2DE}"/>
              </a:ext>
            </a:extLst>
          </p:cNvPr>
          <p:cNvSpPr txBox="1">
            <a:spLocks/>
          </p:cNvSpPr>
          <p:nvPr/>
        </p:nvSpPr>
        <p:spPr bwMode="auto">
          <a:xfrm>
            <a:off x="5562600" y="6356350"/>
            <a:ext cx="3429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200" dirty="0">
                <a:solidFill>
                  <a:srgbClr val="898989"/>
                </a:solidFill>
              </a:rPr>
              <a:t>                                </a:t>
            </a:r>
            <a:fld id="{D37C06A0-4529-4D43-B743-E591219283AA}" type="slidenum">
              <a:rPr lang="en-US" altLang="en-US" sz="1200">
                <a:solidFill>
                  <a:srgbClr val="898989"/>
                </a:solidFill>
              </a:rPr>
              <a:pPr algn="r" eaLnBrk="1" hangingPunct="1">
                <a:spcBef>
                  <a:spcPct val="0"/>
                </a:spcBef>
                <a:buFontTx/>
                <a:buNone/>
              </a:pPr>
              <a:t>14</a:t>
            </a:fld>
            <a:endParaRPr lang="en-US" altLang="en-US" sz="1200" dirty="0">
              <a:solidFill>
                <a:srgbClr val="898989"/>
              </a:solidFill>
            </a:endParaRPr>
          </a:p>
          <a:p>
            <a:pPr algn="r" eaLnBrk="1" hangingPunct="1">
              <a:spcBef>
                <a:spcPct val="0"/>
              </a:spcBef>
              <a:buFontTx/>
              <a:buNone/>
            </a:pPr>
            <a:r>
              <a:rPr lang="en-US" altLang="en-US" sz="1200" dirty="0">
                <a:solidFill>
                  <a:srgbClr val="898989"/>
                </a:solidFill>
              </a:rPr>
              <a:t>©2024 Mapping Your Future, Inc.</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8">
            <a:extLst>
              <a:ext uri="{FF2B5EF4-FFF2-40B4-BE49-F238E27FC236}">
                <a16:creationId xmlns:a16="http://schemas.microsoft.com/office/drawing/2014/main" id="{361736C5-7AEB-0162-0DB5-738944DF3BE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22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id="{FA3954BA-C2B3-8CDB-06AF-E7EB9F521BE5}"/>
              </a:ext>
            </a:extLst>
          </p:cNvPr>
          <p:cNvSpPr/>
          <p:nvPr/>
        </p:nvSpPr>
        <p:spPr>
          <a:xfrm>
            <a:off x="152400" y="152400"/>
            <a:ext cx="4876800" cy="2209800"/>
          </a:xfrm>
          <a:prstGeom prst="ellipse">
            <a:avLst/>
          </a:prstGeom>
          <a:ln>
            <a:solidFill>
              <a:schemeClr val="bg1">
                <a:lumMod val="50000"/>
              </a:schemeClr>
            </a:solidFill>
          </a:ln>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anchor="ctr"/>
          <a:lstStyle/>
          <a:p>
            <a:pPr algn="ctr" eaLnBrk="1" fontAlgn="auto" hangingPunct="1">
              <a:spcBef>
                <a:spcPts val="0"/>
              </a:spcBef>
              <a:spcAft>
                <a:spcPts val="0"/>
              </a:spcAft>
              <a:defRPr/>
            </a:pPr>
            <a:r>
              <a:rPr lang="en-US" altLang="en-US" sz="3800" dirty="0">
                <a:solidFill>
                  <a:schemeClr val="tx2"/>
                </a:solidFill>
                <a:latin typeface="MetaBoldLF-Caps" pitchFamily="34" charset="0"/>
                <a:ea typeface="+mj-ea"/>
                <a:cs typeface="+mj-cs"/>
              </a:rPr>
              <a:t>Repayment Options</a:t>
            </a:r>
          </a:p>
        </p:txBody>
      </p:sp>
      <p:graphicFrame>
        <p:nvGraphicFramePr>
          <p:cNvPr id="2" name="Content Placeholder 1">
            <a:extLst>
              <a:ext uri="{FF2B5EF4-FFF2-40B4-BE49-F238E27FC236}">
                <a16:creationId xmlns:a16="http://schemas.microsoft.com/office/drawing/2014/main" id="{5E0B79BF-77D3-4CB7-429C-BE9A1238E814}"/>
              </a:ext>
            </a:extLst>
          </p:cNvPr>
          <p:cNvGraphicFramePr>
            <a:graphicFrameLocks noGrp="1"/>
          </p:cNvGraphicFramePr>
          <p:nvPr>
            <p:ph idx="1"/>
            <p:extLst>
              <p:ext uri="{D42A27DB-BD31-4B8C-83A1-F6EECF244321}">
                <p14:modId xmlns:p14="http://schemas.microsoft.com/office/powerpoint/2010/main" val="4210396768"/>
              </p:ext>
            </p:extLst>
          </p:nvPr>
        </p:nvGraphicFramePr>
        <p:xfrm>
          <a:off x="1181100" y="3200400"/>
          <a:ext cx="6781800" cy="3250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415" name="Slide Number Placeholder 5">
            <a:extLst>
              <a:ext uri="{FF2B5EF4-FFF2-40B4-BE49-F238E27FC236}">
                <a16:creationId xmlns:a16="http://schemas.microsoft.com/office/drawing/2014/main" id="{EFF36D70-EE2E-5261-5F6C-5ABCE526AF64}"/>
              </a:ext>
            </a:extLst>
          </p:cNvPr>
          <p:cNvSpPr txBox="1">
            <a:spLocks/>
          </p:cNvSpPr>
          <p:nvPr/>
        </p:nvSpPr>
        <p:spPr bwMode="auto">
          <a:xfrm>
            <a:off x="5562600" y="6356350"/>
            <a:ext cx="3429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200" dirty="0">
                <a:solidFill>
                  <a:srgbClr val="898989"/>
                </a:solidFill>
              </a:rPr>
              <a:t>                                </a:t>
            </a:r>
            <a:fld id="{D256E608-AA34-4B17-AFA6-83E6FEAED9E8}" type="slidenum">
              <a:rPr lang="en-US" altLang="en-US" sz="1200">
                <a:solidFill>
                  <a:srgbClr val="898989"/>
                </a:solidFill>
              </a:rPr>
              <a:pPr algn="r" eaLnBrk="1" hangingPunct="1">
                <a:spcBef>
                  <a:spcPct val="0"/>
                </a:spcBef>
                <a:buFontTx/>
                <a:buNone/>
              </a:pPr>
              <a:t>15</a:t>
            </a:fld>
            <a:endParaRPr lang="en-US" altLang="en-US" sz="1200" dirty="0">
              <a:solidFill>
                <a:srgbClr val="898989"/>
              </a:solidFill>
            </a:endParaRPr>
          </a:p>
          <a:p>
            <a:pPr algn="r" eaLnBrk="1" hangingPunct="1">
              <a:spcBef>
                <a:spcPct val="0"/>
              </a:spcBef>
              <a:buFontTx/>
              <a:buNone/>
            </a:pPr>
            <a:r>
              <a:rPr lang="en-US" altLang="en-US" sz="1200" dirty="0">
                <a:solidFill>
                  <a:srgbClr val="898989"/>
                </a:solidFill>
              </a:rPr>
              <a:t>©2024 Mapping Your Future, Inc.</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8">
            <a:extLst>
              <a:ext uri="{FF2B5EF4-FFF2-40B4-BE49-F238E27FC236}">
                <a16:creationId xmlns:a16="http://schemas.microsoft.com/office/drawing/2014/main" id="{8584C4D7-3DFD-DDD6-88CC-B19D838A4D1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22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id="{97F52D07-F37B-12FA-31DE-677139BE9A83}"/>
              </a:ext>
            </a:extLst>
          </p:cNvPr>
          <p:cNvSpPr/>
          <p:nvPr/>
        </p:nvSpPr>
        <p:spPr>
          <a:xfrm>
            <a:off x="152400" y="152400"/>
            <a:ext cx="4876800" cy="2209800"/>
          </a:xfrm>
          <a:prstGeom prst="ellipse">
            <a:avLst/>
          </a:prstGeom>
          <a:ln>
            <a:solidFill>
              <a:schemeClr val="bg1">
                <a:lumMod val="50000"/>
              </a:schemeClr>
            </a:solidFill>
          </a:ln>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anchor="ctr"/>
          <a:lstStyle/>
          <a:p>
            <a:pPr algn="ctr" eaLnBrk="1" fontAlgn="auto" hangingPunct="1">
              <a:spcBef>
                <a:spcPts val="0"/>
              </a:spcBef>
              <a:spcAft>
                <a:spcPts val="0"/>
              </a:spcAft>
              <a:defRPr/>
            </a:pPr>
            <a:r>
              <a:rPr lang="en-US" altLang="en-US" sz="3800" dirty="0">
                <a:solidFill>
                  <a:schemeClr val="tx2"/>
                </a:solidFill>
                <a:latin typeface="MetaBoldLF-Caps" pitchFamily="34" charset="0"/>
                <a:ea typeface="+mj-ea"/>
                <a:cs typeface="+mj-cs"/>
              </a:rPr>
              <a:t>Repayment Plans</a:t>
            </a:r>
          </a:p>
        </p:txBody>
      </p:sp>
      <p:graphicFrame>
        <p:nvGraphicFramePr>
          <p:cNvPr id="4" name="Content Placeholder 3">
            <a:extLst>
              <a:ext uri="{FF2B5EF4-FFF2-40B4-BE49-F238E27FC236}">
                <a16:creationId xmlns:a16="http://schemas.microsoft.com/office/drawing/2014/main" id="{B97EE78D-E831-D444-4028-44321E5328AF}"/>
              </a:ext>
            </a:extLst>
          </p:cNvPr>
          <p:cNvGraphicFramePr>
            <a:graphicFrameLocks noGrp="1"/>
          </p:cNvGraphicFramePr>
          <p:nvPr>
            <p:ph idx="1"/>
          </p:nvPr>
        </p:nvGraphicFramePr>
        <p:xfrm>
          <a:off x="381000" y="3226674"/>
          <a:ext cx="8382000" cy="3129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439" name="Slide Number Placeholder 5">
            <a:extLst>
              <a:ext uri="{FF2B5EF4-FFF2-40B4-BE49-F238E27FC236}">
                <a16:creationId xmlns:a16="http://schemas.microsoft.com/office/drawing/2014/main" id="{13ED3DCD-8964-8E6D-5E1A-E2792E26D093}"/>
              </a:ext>
            </a:extLst>
          </p:cNvPr>
          <p:cNvSpPr txBox="1">
            <a:spLocks/>
          </p:cNvSpPr>
          <p:nvPr/>
        </p:nvSpPr>
        <p:spPr bwMode="auto">
          <a:xfrm>
            <a:off x="5562600" y="6356350"/>
            <a:ext cx="3429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200" dirty="0">
                <a:solidFill>
                  <a:srgbClr val="898989"/>
                </a:solidFill>
              </a:rPr>
              <a:t>                                </a:t>
            </a:r>
            <a:fld id="{BC61699A-F043-4557-804C-C1B0E871091B}" type="slidenum">
              <a:rPr lang="en-US" altLang="en-US" sz="1200">
                <a:solidFill>
                  <a:srgbClr val="898989"/>
                </a:solidFill>
              </a:rPr>
              <a:pPr algn="r" eaLnBrk="1" hangingPunct="1">
                <a:spcBef>
                  <a:spcPct val="0"/>
                </a:spcBef>
                <a:buFontTx/>
                <a:buNone/>
              </a:pPr>
              <a:t>16</a:t>
            </a:fld>
            <a:endParaRPr lang="en-US" altLang="en-US" sz="1200" dirty="0">
              <a:solidFill>
                <a:srgbClr val="898989"/>
              </a:solidFill>
            </a:endParaRPr>
          </a:p>
          <a:p>
            <a:pPr algn="r" eaLnBrk="1" hangingPunct="1">
              <a:spcBef>
                <a:spcPct val="0"/>
              </a:spcBef>
              <a:buFontTx/>
              <a:buNone/>
            </a:pPr>
            <a:r>
              <a:rPr lang="en-US" altLang="en-US" sz="1200" dirty="0">
                <a:solidFill>
                  <a:srgbClr val="898989"/>
                </a:solidFill>
              </a:rPr>
              <a:t>©2024 Mapping Your Future, Inc.</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8">
            <a:extLst>
              <a:ext uri="{FF2B5EF4-FFF2-40B4-BE49-F238E27FC236}">
                <a16:creationId xmlns:a16="http://schemas.microsoft.com/office/drawing/2014/main" id="{34630D7A-C77F-C6E8-CDC1-852B4893B92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00" y="0"/>
            <a:ext cx="9144000" cy="322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id="{FC69EB7C-0EE2-CF93-A6F6-BF4D7F7EBDE0}"/>
              </a:ext>
            </a:extLst>
          </p:cNvPr>
          <p:cNvSpPr/>
          <p:nvPr/>
        </p:nvSpPr>
        <p:spPr>
          <a:xfrm>
            <a:off x="152400" y="152400"/>
            <a:ext cx="4876800" cy="2209800"/>
          </a:xfrm>
          <a:prstGeom prst="ellipse">
            <a:avLst/>
          </a:prstGeom>
          <a:ln>
            <a:solidFill>
              <a:schemeClr val="bg1">
                <a:lumMod val="50000"/>
              </a:schemeClr>
            </a:solidFill>
          </a:ln>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anchor="ctr"/>
          <a:lstStyle/>
          <a:p>
            <a:pPr algn="ctr" eaLnBrk="1" fontAlgn="auto" hangingPunct="1">
              <a:spcBef>
                <a:spcPts val="0"/>
              </a:spcBef>
              <a:spcAft>
                <a:spcPts val="0"/>
              </a:spcAft>
              <a:defRPr/>
            </a:pPr>
            <a:r>
              <a:rPr lang="en-US" altLang="en-US" sz="3800" dirty="0">
                <a:solidFill>
                  <a:schemeClr val="tx2"/>
                </a:solidFill>
                <a:latin typeface="MetaBoldLF-Caps" pitchFamily="34" charset="0"/>
                <a:ea typeface="+mj-ea"/>
                <a:cs typeface="+mj-cs"/>
              </a:rPr>
              <a:t>Repayment Plans, cont.</a:t>
            </a:r>
          </a:p>
        </p:txBody>
      </p:sp>
      <p:graphicFrame>
        <p:nvGraphicFramePr>
          <p:cNvPr id="4" name="Content Placeholder 3">
            <a:extLst>
              <a:ext uri="{FF2B5EF4-FFF2-40B4-BE49-F238E27FC236}">
                <a16:creationId xmlns:a16="http://schemas.microsoft.com/office/drawing/2014/main" id="{35258BE1-333D-7F71-A20E-E4784C88AF9D}"/>
              </a:ext>
            </a:extLst>
          </p:cNvPr>
          <p:cNvGraphicFramePr>
            <a:graphicFrameLocks noGrp="1"/>
          </p:cNvGraphicFramePr>
          <p:nvPr>
            <p:ph idx="1"/>
            <p:extLst>
              <p:ext uri="{D42A27DB-BD31-4B8C-83A1-F6EECF244321}">
                <p14:modId xmlns:p14="http://schemas.microsoft.com/office/powerpoint/2010/main" val="589246182"/>
              </p:ext>
            </p:extLst>
          </p:nvPr>
        </p:nvGraphicFramePr>
        <p:xfrm>
          <a:off x="381000" y="3226674"/>
          <a:ext cx="8382000" cy="3129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463" name="Slide Number Placeholder 5">
            <a:extLst>
              <a:ext uri="{FF2B5EF4-FFF2-40B4-BE49-F238E27FC236}">
                <a16:creationId xmlns:a16="http://schemas.microsoft.com/office/drawing/2014/main" id="{FAA08DA2-17E8-E6BE-D7F1-1473EE478321}"/>
              </a:ext>
            </a:extLst>
          </p:cNvPr>
          <p:cNvSpPr txBox="1">
            <a:spLocks/>
          </p:cNvSpPr>
          <p:nvPr/>
        </p:nvSpPr>
        <p:spPr bwMode="auto">
          <a:xfrm>
            <a:off x="5562600" y="6356350"/>
            <a:ext cx="3429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200" dirty="0">
                <a:solidFill>
                  <a:srgbClr val="898989"/>
                </a:solidFill>
              </a:rPr>
              <a:t>                                </a:t>
            </a:r>
            <a:fld id="{FEC23873-6CC9-4C09-ACDE-453C4760D407}" type="slidenum">
              <a:rPr lang="en-US" altLang="en-US" sz="1200">
                <a:solidFill>
                  <a:srgbClr val="898989"/>
                </a:solidFill>
              </a:rPr>
              <a:pPr algn="r" eaLnBrk="1" hangingPunct="1">
                <a:spcBef>
                  <a:spcPct val="0"/>
                </a:spcBef>
                <a:buFontTx/>
                <a:buNone/>
              </a:pPr>
              <a:t>17</a:t>
            </a:fld>
            <a:endParaRPr lang="en-US" altLang="en-US" sz="1200" dirty="0">
              <a:solidFill>
                <a:srgbClr val="898989"/>
              </a:solidFill>
            </a:endParaRPr>
          </a:p>
          <a:p>
            <a:pPr algn="r" eaLnBrk="1" hangingPunct="1">
              <a:spcBef>
                <a:spcPct val="0"/>
              </a:spcBef>
              <a:buFontTx/>
              <a:buNone/>
            </a:pPr>
            <a:r>
              <a:rPr lang="en-US" altLang="en-US" sz="1200" dirty="0">
                <a:solidFill>
                  <a:srgbClr val="898989"/>
                </a:solidFill>
              </a:rPr>
              <a:t>©2024 Mapping Your Future, Inc.</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7E717577-471A-C2D1-D54D-671E53CBB53A}"/>
              </a:ext>
            </a:extLst>
          </p:cNvPr>
          <p:cNvGraphicFramePr>
            <a:graphicFrameLocks noGrp="1"/>
          </p:cNvGraphicFramePr>
          <p:nvPr/>
        </p:nvGraphicFramePr>
        <p:xfrm>
          <a:off x="1143000" y="838200"/>
          <a:ext cx="6858001" cy="5665790"/>
        </p:xfrm>
        <a:graphic>
          <a:graphicData uri="http://schemas.openxmlformats.org/drawingml/2006/table">
            <a:tbl>
              <a:tblPr firstRow="1" firstCol="1" bandRow="1">
                <a:tableStyleId>{5C22544A-7EE6-4342-B048-85BDC9FD1C3A}</a:tableStyleId>
              </a:tblPr>
              <a:tblGrid>
                <a:gridCol w="1497027">
                  <a:extLst>
                    <a:ext uri="{9D8B030D-6E8A-4147-A177-3AD203B41FA5}">
                      <a16:colId xmlns:a16="http://schemas.microsoft.com/office/drawing/2014/main" val="20000"/>
                    </a:ext>
                  </a:extLst>
                </a:gridCol>
                <a:gridCol w="1820708">
                  <a:extLst>
                    <a:ext uri="{9D8B030D-6E8A-4147-A177-3AD203B41FA5}">
                      <a16:colId xmlns:a16="http://schemas.microsoft.com/office/drawing/2014/main" val="20001"/>
                    </a:ext>
                  </a:extLst>
                </a:gridCol>
                <a:gridCol w="1517257">
                  <a:extLst>
                    <a:ext uri="{9D8B030D-6E8A-4147-A177-3AD203B41FA5}">
                      <a16:colId xmlns:a16="http://schemas.microsoft.com/office/drawing/2014/main" val="20002"/>
                    </a:ext>
                  </a:extLst>
                </a:gridCol>
                <a:gridCol w="2023009">
                  <a:extLst>
                    <a:ext uri="{9D8B030D-6E8A-4147-A177-3AD203B41FA5}">
                      <a16:colId xmlns:a16="http://schemas.microsoft.com/office/drawing/2014/main" val="20003"/>
                    </a:ext>
                  </a:extLst>
                </a:gridCol>
              </a:tblGrid>
              <a:tr h="613925">
                <a:tc>
                  <a:txBody>
                    <a:bodyPr/>
                    <a:lstStyle/>
                    <a:p>
                      <a:pPr marL="0" marR="0" algn="ctr">
                        <a:lnSpc>
                          <a:spcPct val="115000"/>
                        </a:lnSpc>
                        <a:spcBef>
                          <a:spcPts val="0"/>
                        </a:spcBef>
                        <a:spcAft>
                          <a:spcPts val="0"/>
                        </a:spcAft>
                      </a:pPr>
                      <a:r>
                        <a:rPr lang="en-US" sz="1400" dirty="0">
                          <a:effectLst/>
                        </a:rPr>
                        <a:t>Amount borrowed </a:t>
                      </a:r>
                      <a:endParaRPr lang="en-US" sz="1400" dirty="0">
                        <a:effectLst/>
                        <a:latin typeface="Calibri"/>
                        <a:ea typeface="Calibri"/>
                        <a:cs typeface="Times New Roman"/>
                      </a:endParaRPr>
                    </a:p>
                  </a:txBody>
                  <a:tcPr marL="45720" marR="45720" marT="45716" marB="45716" anchor="ctr">
                    <a:solidFill>
                      <a:schemeClr val="accent1"/>
                    </a:solidFill>
                  </a:tcPr>
                </a:tc>
                <a:tc>
                  <a:txBody>
                    <a:bodyPr/>
                    <a:lstStyle/>
                    <a:p>
                      <a:pPr marL="0" marR="0" algn="ctr">
                        <a:lnSpc>
                          <a:spcPct val="115000"/>
                        </a:lnSpc>
                        <a:spcBef>
                          <a:spcPts val="0"/>
                        </a:spcBef>
                        <a:spcAft>
                          <a:spcPts val="1000"/>
                        </a:spcAft>
                      </a:pPr>
                      <a:r>
                        <a:rPr lang="en-US" sz="1400">
                          <a:effectLst/>
                        </a:rPr>
                        <a:t>Monthly payments </a:t>
                      </a:r>
                      <a:endParaRPr lang="en-US" sz="1400">
                        <a:effectLst/>
                        <a:latin typeface="Calibri"/>
                        <a:ea typeface="Calibri"/>
                        <a:cs typeface="Times New Roman"/>
                      </a:endParaRPr>
                    </a:p>
                  </a:txBody>
                  <a:tcPr marL="45720" marR="45720" marT="45716" marB="45716" anchor="ctr">
                    <a:solidFill>
                      <a:schemeClr val="accent1"/>
                    </a:solidFill>
                  </a:tcPr>
                </a:tc>
                <a:tc>
                  <a:txBody>
                    <a:bodyPr/>
                    <a:lstStyle/>
                    <a:p>
                      <a:pPr marL="0" marR="0" algn="ctr">
                        <a:lnSpc>
                          <a:spcPct val="115000"/>
                        </a:lnSpc>
                        <a:spcBef>
                          <a:spcPts val="0"/>
                        </a:spcBef>
                        <a:spcAft>
                          <a:spcPts val="1000"/>
                        </a:spcAft>
                      </a:pPr>
                      <a:r>
                        <a:rPr lang="en-US" sz="1400" dirty="0">
                          <a:effectLst/>
                        </a:rPr>
                        <a:t>Number of payments </a:t>
                      </a:r>
                      <a:endParaRPr lang="en-US" sz="1400" dirty="0">
                        <a:effectLst/>
                        <a:latin typeface="Calibri"/>
                        <a:ea typeface="Calibri"/>
                        <a:cs typeface="Times New Roman"/>
                      </a:endParaRPr>
                    </a:p>
                  </a:txBody>
                  <a:tcPr marL="45720" marR="45720" marT="45716" marB="45716" anchor="ctr">
                    <a:solidFill>
                      <a:schemeClr val="accent1"/>
                    </a:solidFill>
                  </a:tcPr>
                </a:tc>
                <a:tc>
                  <a:txBody>
                    <a:bodyPr/>
                    <a:lstStyle/>
                    <a:p>
                      <a:pPr marL="0" marR="0" algn="ctr">
                        <a:lnSpc>
                          <a:spcPct val="115000"/>
                        </a:lnSpc>
                        <a:spcBef>
                          <a:spcPts val="0"/>
                        </a:spcBef>
                        <a:spcAft>
                          <a:spcPts val="1000"/>
                        </a:spcAft>
                      </a:pPr>
                      <a:r>
                        <a:rPr lang="en-US" sz="1400" dirty="0">
                          <a:effectLst/>
                        </a:rPr>
                        <a:t>Total amount paid </a:t>
                      </a:r>
                      <a:endParaRPr lang="en-US" sz="1400" dirty="0">
                        <a:effectLst/>
                        <a:latin typeface="Calibri"/>
                        <a:ea typeface="Calibri"/>
                        <a:cs typeface="Times New Roman"/>
                      </a:endParaRPr>
                    </a:p>
                  </a:txBody>
                  <a:tcPr marL="45720" marR="45720" marT="45716" marB="45716" anchor="ctr">
                    <a:solidFill>
                      <a:schemeClr val="accent1"/>
                    </a:solidFill>
                  </a:tcPr>
                </a:tc>
                <a:extLst>
                  <a:ext uri="{0D108BD9-81ED-4DB2-BD59-A6C34878D82A}">
                    <a16:rowId xmlns:a16="http://schemas.microsoft.com/office/drawing/2014/main" val="10000"/>
                  </a:ext>
                </a:extLst>
              </a:tr>
              <a:tr h="336791">
                <a:tc>
                  <a:txBody>
                    <a:bodyPr/>
                    <a:lstStyle/>
                    <a:p>
                      <a:pPr marL="0" marR="0" algn="ctr">
                        <a:lnSpc>
                          <a:spcPct val="115000"/>
                        </a:lnSpc>
                        <a:spcBef>
                          <a:spcPts val="0"/>
                        </a:spcBef>
                        <a:spcAft>
                          <a:spcPts val="1000"/>
                        </a:spcAft>
                      </a:pPr>
                      <a:r>
                        <a:rPr lang="en-US" sz="1400" dirty="0">
                          <a:effectLst/>
                        </a:rPr>
                        <a:t>1,500</a:t>
                      </a:r>
                      <a:endParaRPr lang="en-US" sz="1400" dirty="0">
                        <a:effectLst/>
                        <a:latin typeface="Calibri"/>
                        <a:ea typeface="Calibri"/>
                        <a:cs typeface="Times New Roman"/>
                      </a:endParaRPr>
                    </a:p>
                  </a:txBody>
                  <a:tcPr marL="45720" marR="45720" marT="45716" marB="45716" anchor="ctr"/>
                </a:tc>
                <a:tc>
                  <a:txBody>
                    <a:bodyPr/>
                    <a:lstStyle/>
                    <a:p>
                      <a:pPr marL="0" marR="0" algn="ctr">
                        <a:lnSpc>
                          <a:spcPct val="115000"/>
                        </a:lnSpc>
                        <a:spcBef>
                          <a:spcPts val="0"/>
                        </a:spcBef>
                        <a:spcAft>
                          <a:spcPts val="1000"/>
                        </a:spcAft>
                      </a:pPr>
                      <a:r>
                        <a:rPr lang="en-US" sz="1400" dirty="0">
                          <a:effectLst/>
                        </a:rPr>
                        <a:t>50</a:t>
                      </a:r>
                      <a:endParaRPr lang="en-US" sz="1400" dirty="0">
                        <a:effectLst/>
                        <a:latin typeface="Calibri"/>
                        <a:ea typeface="Calibri"/>
                        <a:cs typeface="Times New Roman"/>
                      </a:endParaRPr>
                    </a:p>
                  </a:txBody>
                  <a:tcPr marL="45720" marR="45720" marT="45716" marB="45716" anchor="ctr"/>
                </a:tc>
                <a:tc>
                  <a:txBody>
                    <a:bodyPr/>
                    <a:lstStyle/>
                    <a:p>
                      <a:pPr marL="0" marR="0" algn="ctr">
                        <a:lnSpc>
                          <a:spcPct val="115000"/>
                        </a:lnSpc>
                        <a:spcBef>
                          <a:spcPts val="0"/>
                        </a:spcBef>
                        <a:spcAft>
                          <a:spcPts val="1000"/>
                        </a:spcAft>
                      </a:pPr>
                      <a:r>
                        <a:rPr lang="en-US" sz="1400" dirty="0">
                          <a:effectLst/>
                        </a:rPr>
                        <a:t>33</a:t>
                      </a:r>
                      <a:endParaRPr lang="en-US" sz="1400" dirty="0">
                        <a:effectLst/>
                        <a:latin typeface="Calibri"/>
                        <a:ea typeface="Calibri"/>
                        <a:cs typeface="Times New Roman"/>
                      </a:endParaRPr>
                    </a:p>
                  </a:txBody>
                  <a:tcPr marL="45720" marR="45720" marT="45716" marB="45716" anchor="ctr"/>
                </a:tc>
                <a:tc>
                  <a:txBody>
                    <a:bodyPr/>
                    <a:lstStyle/>
                    <a:p>
                      <a:pPr marL="0" marR="0" algn="ctr">
                        <a:lnSpc>
                          <a:spcPct val="115000"/>
                        </a:lnSpc>
                        <a:spcBef>
                          <a:spcPts val="0"/>
                        </a:spcBef>
                        <a:spcAft>
                          <a:spcPts val="1000"/>
                        </a:spcAft>
                      </a:pPr>
                      <a:r>
                        <a:rPr lang="en-US" sz="1400">
                          <a:effectLst/>
                        </a:rPr>
                        <a:t>1,650</a:t>
                      </a:r>
                      <a:endParaRPr lang="en-US" sz="1400">
                        <a:effectLst/>
                        <a:latin typeface="Calibri"/>
                        <a:ea typeface="Calibri"/>
                        <a:cs typeface="Times New Roman"/>
                      </a:endParaRPr>
                    </a:p>
                  </a:txBody>
                  <a:tcPr marL="45720" marR="45720" marT="45716" marB="45716" anchor="ctr"/>
                </a:tc>
                <a:extLst>
                  <a:ext uri="{0D108BD9-81ED-4DB2-BD59-A6C34878D82A}">
                    <a16:rowId xmlns:a16="http://schemas.microsoft.com/office/drawing/2014/main" val="10001"/>
                  </a:ext>
                </a:extLst>
              </a:tr>
              <a:tr h="336791">
                <a:tc>
                  <a:txBody>
                    <a:bodyPr/>
                    <a:lstStyle/>
                    <a:p>
                      <a:pPr marL="0" marR="0" algn="ctr">
                        <a:lnSpc>
                          <a:spcPct val="115000"/>
                        </a:lnSpc>
                        <a:spcBef>
                          <a:spcPts val="0"/>
                        </a:spcBef>
                        <a:spcAft>
                          <a:spcPts val="1000"/>
                        </a:spcAft>
                      </a:pPr>
                      <a:r>
                        <a:rPr lang="en-US" sz="1400">
                          <a:effectLst/>
                        </a:rPr>
                        <a:t>3,500</a:t>
                      </a:r>
                      <a:endParaRPr lang="en-US" sz="1400">
                        <a:effectLst/>
                        <a:latin typeface="Calibri"/>
                        <a:ea typeface="Calibri"/>
                        <a:cs typeface="Times New Roman"/>
                      </a:endParaRPr>
                    </a:p>
                  </a:txBody>
                  <a:tcPr marL="45720" marR="45720" marT="45716" marB="45716" anchor="ctr"/>
                </a:tc>
                <a:tc>
                  <a:txBody>
                    <a:bodyPr/>
                    <a:lstStyle/>
                    <a:p>
                      <a:pPr marL="0" marR="0" algn="ctr">
                        <a:lnSpc>
                          <a:spcPct val="115000"/>
                        </a:lnSpc>
                        <a:spcBef>
                          <a:spcPts val="0"/>
                        </a:spcBef>
                        <a:spcAft>
                          <a:spcPts val="1000"/>
                        </a:spcAft>
                      </a:pPr>
                      <a:r>
                        <a:rPr lang="en-US" sz="1400">
                          <a:effectLst/>
                        </a:rPr>
                        <a:t>50</a:t>
                      </a:r>
                      <a:endParaRPr lang="en-US" sz="1400">
                        <a:effectLst/>
                        <a:latin typeface="Calibri"/>
                        <a:ea typeface="Calibri"/>
                        <a:cs typeface="Times New Roman"/>
                      </a:endParaRPr>
                    </a:p>
                  </a:txBody>
                  <a:tcPr marL="45720" marR="45720" marT="45716" marB="45716" anchor="ctr"/>
                </a:tc>
                <a:tc>
                  <a:txBody>
                    <a:bodyPr/>
                    <a:lstStyle/>
                    <a:p>
                      <a:pPr marL="0" marR="0" algn="ctr">
                        <a:lnSpc>
                          <a:spcPct val="115000"/>
                        </a:lnSpc>
                        <a:spcBef>
                          <a:spcPts val="0"/>
                        </a:spcBef>
                        <a:spcAft>
                          <a:spcPts val="1000"/>
                        </a:spcAft>
                      </a:pPr>
                      <a:r>
                        <a:rPr lang="en-US" sz="1400" dirty="0">
                          <a:effectLst/>
                        </a:rPr>
                        <a:t>89</a:t>
                      </a:r>
                      <a:endParaRPr lang="en-US" sz="1400" dirty="0">
                        <a:effectLst/>
                        <a:latin typeface="Calibri"/>
                        <a:ea typeface="Calibri"/>
                        <a:cs typeface="Times New Roman"/>
                      </a:endParaRPr>
                    </a:p>
                  </a:txBody>
                  <a:tcPr marL="45720" marR="45720" marT="45716" marB="45716" anchor="ctr"/>
                </a:tc>
                <a:tc>
                  <a:txBody>
                    <a:bodyPr/>
                    <a:lstStyle/>
                    <a:p>
                      <a:pPr marL="0" marR="0" algn="ctr">
                        <a:lnSpc>
                          <a:spcPct val="115000"/>
                        </a:lnSpc>
                        <a:spcBef>
                          <a:spcPts val="0"/>
                        </a:spcBef>
                        <a:spcAft>
                          <a:spcPts val="1000"/>
                        </a:spcAft>
                      </a:pPr>
                      <a:r>
                        <a:rPr lang="en-US" sz="1400">
                          <a:effectLst/>
                        </a:rPr>
                        <a:t>4,450</a:t>
                      </a:r>
                      <a:endParaRPr lang="en-US" sz="1400">
                        <a:effectLst/>
                        <a:latin typeface="Calibri"/>
                        <a:ea typeface="Calibri"/>
                        <a:cs typeface="Times New Roman"/>
                      </a:endParaRPr>
                    </a:p>
                  </a:txBody>
                  <a:tcPr marL="45720" marR="45720" marT="45716" marB="45716" anchor="ctr"/>
                </a:tc>
                <a:extLst>
                  <a:ext uri="{0D108BD9-81ED-4DB2-BD59-A6C34878D82A}">
                    <a16:rowId xmlns:a16="http://schemas.microsoft.com/office/drawing/2014/main" val="10002"/>
                  </a:ext>
                </a:extLst>
              </a:tr>
              <a:tr h="336791">
                <a:tc>
                  <a:txBody>
                    <a:bodyPr/>
                    <a:lstStyle/>
                    <a:p>
                      <a:pPr marL="0" marR="0" algn="ctr">
                        <a:lnSpc>
                          <a:spcPct val="115000"/>
                        </a:lnSpc>
                        <a:spcBef>
                          <a:spcPts val="0"/>
                        </a:spcBef>
                        <a:spcAft>
                          <a:spcPts val="1000"/>
                        </a:spcAft>
                      </a:pPr>
                      <a:r>
                        <a:rPr lang="en-US" sz="1400" dirty="0">
                          <a:effectLst/>
                        </a:rPr>
                        <a:t>5,500</a:t>
                      </a:r>
                      <a:endParaRPr lang="en-US" sz="1400" dirty="0">
                        <a:effectLst/>
                        <a:latin typeface="Calibri"/>
                        <a:ea typeface="Calibri"/>
                        <a:cs typeface="Times New Roman"/>
                      </a:endParaRPr>
                    </a:p>
                  </a:txBody>
                  <a:tcPr marL="45720" marR="45720" marT="45716" marB="45716" anchor="ctr"/>
                </a:tc>
                <a:tc>
                  <a:txBody>
                    <a:bodyPr/>
                    <a:lstStyle/>
                    <a:p>
                      <a:pPr marL="0" marR="0" algn="ctr">
                        <a:lnSpc>
                          <a:spcPct val="115000"/>
                        </a:lnSpc>
                        <a:spcBef>
                          <a:spcPts val="0"/>
                        </a:spcBef>
                        <a:spcAft>
                          <a:spcPts val="1000"/>
                        </a:spcAft>
                      </a:pPr>
                      <a:r>
                        <a:rPr lang="en-US" sz="1400">
                          <a:effectLst/>
                        </a:rPr>
                        <a:t>63.29</a:t>
                      </a:r>
                      <a:endParaRPr lang="en-US" sz="1400">
                        <a:effectLst/>
                        <a:latin typeface="Calibri"/>
                        <a:ea typeface="Calibri"/>
                        <a:cs typeface="Times New Roman"/>
                      </a:endParaRPr>
                    </a:p>
                  </a:txBody>
                  <a:tcPr marL="45720" marR="45720" marT="45716" marB="45716" anchor="ctr"/>
                </a:tc>
                <a:tc>
                  <a:txBody>
                    <a:bodyPr/>
                    <a:lstStyle/>
                    <a:p>
                      <a:pPr marL="0" marR="0" algn="ctr">
                        <a:lnSpc>
                          <a:spcPct val="115000"/>
                        </a:lnSpc>
                        <a:spcBef>
                          <a:spcPts val="0"/>
                        </a:spcBef>
                        <a:spcAft>
                          <a:spcPts val="1000"/>
                        </a:spcAft>
                      </a:pPr>
                      <a:r>
                        <a:rPr lang="en-US" sz="1400" dirty="0">
                          <a:effectLst/>
                        </a:rPr>
                        <a:t>120</a:t>
                      </a:r>
                      <a:endParaRPr lang="en-US" sz="1400" dirty="0">
                        <a:effectLst/>
                        <a:latin typeface="Calibri"/>
                        <a:ea typeface="Calibri"/>
                        <a:cs typeface="Times New Roman"/>
                      </a:endParaRPr>
                    </a:p>
                  </a:txBody>
                  <a:tcPr marL="45720" marR="45720" marT="45716" marB="45716" anchor="ctr"/>
                </a:tc>
                <a:tc>
                  <a:txBody>
                    <a:bodyPr/>
                    <a:lstStyle/>
                    <a:p>
                      <a:pPr marL="0" marR="0" algn="ctr">
                        <a:lnSpc>
                          <a:spcPct val="115000"/>
                        </a:lnSpc>
                        <a:spcBef>
                          <a:spcPts val="0"/>
                        </a:spcBef>
                        <a:spcAft>
                          <a:spcPts val="1000"/>
                        </a:spcAft>
                      </a:pPr>
                      <a:r>
                        <a:rPr lang="en-US" sz="1400" dirty="0">
                          <a:effectLst/>
                        </a:rPr>
                        <a:t>7,595.30</a:t>
                      </a:r>
                      <a:endParaRPr lang="en-US" sz="1400" dirty="0">
                        <a:effectLst/>
                        <a:latin typeface="Calibri"/>
                        <a:ea typeface="Calibri"/>
                        <a:cs typeface="Times New Roman"/>
                      </a:endParaRPr>
                    </a:p>
                  </a:txBody>
                  <a:tcPr marL="45720" marR="45720" marT="45716" marB="45716" anchor="ctr"/>
                </a:tc>
                <a:extLst>
                  <a:ext uri="{0D108BD9-81ED-4DB2-BD59-A6C34878D82A}">
                    <a16:rowId xmlns:a16="http://schemas.microsoft.com/office/drawing/2014/main" val="10003"/>
                  </a:ext>
                </a:extLst>
              </a:tr>
              <a:tr h="336791">
                <a:tc>
                  <a:txBody>
                    <a:bodyPr/>
                    <a:lstStyle/>
                    <a:p>
                      <a:pPr marL="0" marR="0" algn="ctr">
                        <a:lnSpc>
                          <a:spcPct val="115000"/>
                        </a:lnSpc>
                        <a:spcBef>
                          <a:spcPts val="0"/>
                        </a:spcBef>
                        <a:spcAft>
                          <a:spcPts val="1000"/>
                        </a:spcAft>
                      </a:pPr>
                      <a:r>
                        <a:rPr lang="en-US" sz="1400">
                          <a:effectLst/>
                        </a:rPr>
                        <a:t>6,500</a:t>
                      </a:r>
                      <a:endParaRPr lang="en-US" sz="1400">
                        <a:effectLst/>
                        <a:latin typeface="Calibri"/>
                        <a:ea typeface="Calibri"/>
                        <a:cs typeface="Times New Roman"/>
                      </a:endParaRPr>
                    </a:p>
                  </a:txBody>
                  <a:tcPr marL="45720" marR="45720" marT="45716" marB="45716" anchor="ctr"/>
                </a:tc>
                <a:tc>
                  <a:txBody>
                    <a:bodyPr/>
                    <a:lstStyle/>
                    <a:p>
                      <a:pPr marL="0" marR="0" algn="ctr">
                        <a:lnSpc>
                          <a:spcPct val="115000"/>
                        </a:lnSpc>
                        <a:spcBef>
                          <a:spcPts val="0"/>
                        </a:spcBef>
                        <a:spcAft>
                          <a:spcPts val="1000"/>
                        </a:spcAft>
                      </a:pPr>
                      <a:r>
                        <a:rPr lang="en-US" sz="1400">
                          <a:effectLst/>
                        </a:rPr>
                        <a:t>74.80</a:t>
                      </a:r>
                      <a:endParaRPr lang="en-US" sz="1400">
                        <a:effectLst/>
                        <a:latin typeface="Calibri"/>
                        <a:ea typeface="Calibri"/>
                        <a:cs typeface="Times New Roman"/>
                      </a:endParaRPr>
                    </a:p>
                  </a:txBody>
                  <a:tcPr marL="45720" marR="45720" marT="45716" marB="45716" anchor="ctr"/>
                </a:tc>
                <a:tc>
                  <a:txBody>
                    <a:bodyPr/>
                    <a:lstStyle/>
                    <a:p>
                      <a:pPr marL="0" marR="0" algn="ctr">
                        <a:lnSpc>
                          <a:spcPct val="115000"/>
                        </a:lnSpc>
                        <a:spcBef>
                          <a:spcPts val="0"/>
                        </a:spcBef>
                        <a:spcAft>
                          <a:spcPts val="1000"/>
                        </a:spcAft>
                      </a:pPr>
                      <a:r>
                        <a:rPr lang="en-US" sz="1400">
                          <a:effectLst/>
                        </a:rPr>
                        <a:t>120</a:t>
                      </a:r>
                      <a:endParaRPr lang="en-US" sz="1400">
                        <a:effectLst/>
                        <a:latin typeface="Calibri"/>
                        <a:ea typeface="Calibri"/>
                        <a:cs typeface="Times New Roman"/>
                      </a:endParaRPr>
                    </a:p>
                  </a:txBody>
                  <a:tcPr marL="45720" marR="45720" marT="45716" marB="45716" anchor="ctr"/>
                </a:tc>
                <a:tc>
                  <a:txBody>
                    <a:bodyPr/>
                    <a:lstStyle/>
                    <a:p>
                      <a:pPr marL="0" marR="0" algn="ctr">
                        <a:lnSpc>
                          <a:spcPct val="115000"/>
                        </a:lnSpc>
                        <a:spcBef>
                          <a:spcPts val="0"/>
                        </a:spcBef>
                        <a:spcAft>
                          <a:spcPts val="1000"/>
                        </a:spcAft>
                      </a:pPr>
                      <a:r>
                        <a:rPr lang="en-US" sz="1400" dirty="0">
                          <a:effectLst/>
                        </a:rPr>
                        <a:t>8,976.27</a:t>
                      </a:r>
                      <a:endParaRPr lang="en-US" sz="1400" dirty="0">
                        <a:effectLst/>
                        <a:latin typeface="Calibri"/>
                        <a:ea typeface="Calibri"/>
                        <a:cs typeface="Times New Roman"/>
                      </a:endParaRPr>
                    </a:p>
                  </a:txBody>
                  <a:tcPr marL="45720" marR="45720" marT="45716" marB="45716" anchor="ctr"/>
                </a:tc>
                <a:extLst>
                  <a:ext uri="{0D108BD9-81ED-4DB2-BD59-A6C34878D82A}">
                    <a16:rowId xmlns:a16="http://schemas.microsoft.com/office/drawing/2014/main" val="10004"/>
                  </a:ext>
                </a:extLst>
              </a:tr>
              <a:tr h="336791">
                <a:tc>
                  <a:txBody>
                    <a:bodyPr/>
                    <a:lstStyle/>
                    <a:p>
                      <a:pPr marL="0" marR="0" algn="ctr">
                        <a:lnSpc>
                          <a:spcPct val="115000"/>
                        </a:lnSpc>
                        <a:spcBef>
                          <a:spcPts val="0"/>
                        </a:spcBef>
                        <a:spcAft>
                          <a:spcPts val="1000"/>
                        </a:spcAft>
                      </a:pPr>
                      <a:r>
                        <a:rPr lang="en-US" sz="1400">
                          <a:effectLst/>
                        </a:rPr>
                        <a:t>7,500</a:t>
                      </a:r>
                      <a:endParaRPr lang="en-US" sz="1400">
                        <a:effectLst/>
                        <a:latin typeface="Calibri"/>
                        <a:ea typeface="Calibri"/>
                        <a:cs typeface="Times New Roman"/>
                      </a:endParaRPr>
                    </a:p>
                  </a:txBody>
                  <a:tcPr marL="45720" marR="45720" marT="45716" marB="45716" anchor="ctr"/>
                </a:tc>
                <a:tc>
                  <a:txBody>
                    <a:bodyPr/>
                    <a:lstStyle/>
                    <a:p>
                      <a:pPr marL="0" marR="0" algn="ctr">
                        <a:lnSpc>
                          <a:spcPct val="115000"/>
                        </a:lnSpc>
                        <a:spcBef>
                          <a:spcPts val="0"/>
                        </a:spcBef>
                        <a:spcAft>
                          <a:spcPts val="1000"/>
                        </a:spcAft>
                      </a:pPr>
                      <a:r>
                        <a:rPr lang="en-US" sz="1400">
                          <a:effectLst/>
                        </a:rPr>
                        <a:t>86.31</a:t>
                      </a:r>
                      <a:endParaRPr lang="en-US" sz="1400">
                        <a:effectLst/>
                        <a:latin typeface="Calibri"/>
                        <a:ea typeface="Calibri"/>
                        <a:cs typeface="Times New Roman"/>
                      </a:endParaRPr>
                    </a:p>
                  </a:txBody>
                  <a:tcPr marL="45720" marR="45720" marT="45716" marB="45716" anchor="ctr"/>
                </a:tc>
                <a:tc>
                  <a:txBody>
                    <a:bodyPr/>
                    <a:lstStyle/>
                    <a:p>
                      <a:pPr marL="0" marR="0" algn="ctr">
                        <a:lnSpc>
                          <a:spcPct val="115000"/>
                        </a:lnSpc>
                        <a:spcBef>
                          <a:spcPts val="0"/>
                        </a:spcBef>
                        <a:spcAft>
                          <a:spcPts val="1000"/>
                        </a:spcAft>
                      </a:pPr>
                      <a:r>
                        <a:rPr lang="en-US" sz="1400">
                          <a:effectLst/>
                        </a:rPr>
                        <a:t>120</a:t>
                      </a:r>
                      <a:endParaRPr lang="en-US" sz="1400">
                        <a:effectLst/>
                        <a:latin typeface="Calibri"/>
                        <a:ea typeface="Calibri"/>
                        <a:cs typeface="Times New Roman"/>
                      </a:endParaRPr>
                    </a:p>
                  </a:txBody>
                  <a:tcPr marL="45720" marR="45720" marT="45716" marB="45716" anchor="ctr"/>
                </a:tc>
                <a:tc>
                  <a:txBody>
                    <a:bodyPr/>
                    <a:lstStyle/>
                    <a:p>
                      <a:pPr marL="0" marR="0" algn="ctr">
                        <a:lnSpc>
                          <a:spcPct val="115000"/>
                        </a:lnSpc>
                        <a:spcBef>
                          <a:spcPts val="0"/>
                        </a:spcBef>
                        <a:spcAft>
                          <a:spcPts val="1000"/>
                        </a:spcAft>
                      </a:pPr>
                      <a:r>
                        <a:rPr lang="en-US" sz="1400" dirty="0">
                          <a:effectLst/>
                        </a:rPr>
                        <a:t>10,357.23</a:t>
                      </a:r>
                      <a:endParaRPr lang="en-US" sz="1400" dirty="0">
                        <a:effectLst/>
                        <a:latin typeface="Calibri"/>
                        <a:ea typeface="Calibri"/>
                        <a:cs typeface="Times New Roman"/>
                      </a:endParaRPr>
                    </a:p>
                  </a:txBody>
                  <a:tcPr marL="45720" marR="45720" marT="45716" marB="45716" anchor="ctr"/>
                </a:tc>
                <a:extLst>
                  <a:ext uri="{0D108BD9-81ED-4DB2-BD59-A6C34878D82A}">
                    <a16:rowId xmlns:a16="http://schemas.microsoft.com/office/drawing/2014/main" val="10005"/>
                  </a:ext>
                </a:extLst>
              </a:tr>
              <a:tr h="336791">
                <a:tc>
                  <a:txBody>
                    <a:bodyPr/>
                    <a:lstStyle/>
                    <a:p>
                      <a:pPr marL="0" marR="0" algn="ctr">
                        <a:lnSpc>
                          <a:spcPct val="115000"/>
                        </a:lnSpc>
                        <a:spcBef>
                          <a:spcPts val="0"/>
                        </a:spcBef>
                        <a:spcAft>
                          <a:spcPts val="1000"/>
                        </a:spcAft>
                      </a:pPr>
                      <a:r>
                        <a:rPr lang="en-US" sz="1400">
                          <a:effectLst/>
                        </a:rPr>
                        <a:t>8,500</a:t>
                      </a:r>
                      <a:endParaRPr lang="en-US" sz="1400">
                        <a:effectLst/>
                        <a:latin typeface="Calibri"/>
                        <a:ea typeface="Calibri"/>
                        <a:cs typeface="Times New Roman"/>
                      </a:endParaRPr>
                    </a:p>
                  </a:txBody>
                  <a:tcPr marL="45720" marR="45720" marT="45716" marB="45716" anchor="ctr"/>
                </a:tc>
                <a:tc>
                  <a:txBody>
                    <a:bodyPr/>
                    <a:lstStyle/>
                    <a:p>
                      <a:pPr marL="0" marR="0" algn="ctr">
                        <a:lnSpc>
                          <a:spcPct val="115000"/>
                        </a:lnSpc>
                        <a:spcBef>
                          <a:spcPts val="0"/>
                        </a:spcBef>
                        <a:spcAft>
                          <a:spcPts val="1000"/>
                        </a:spcAft>
                      </a:pPr>
                      <a:r>
                        <a:rPr lang="en-US" sz="1400">
                          <a:effectLst/>
                        </a:rPr>
                        <a:t>97.82</a:t>
                      </a:r>
                      <a:endParaRPr lang="en-US" sz="1400">
                        <a:effectLst/>
                        <a:latin typeface="Calibri"/>
                        <a:ea typeface="Calibri"/>
                        <a:cs typeface="Times New Roman"/>
                      </a:endParaRPr>
                    </a:p>
                  </a:txBody>
                  <a:tcPr marL="45720" marR="45720" marT="45716" marB="45716" anchor="ctr"/>
                </a:tc>
                <a:tc>
                  <a:txBody>
                    <a:bodyPr/>
                    <a:lstStyle/>
                    <a:p>
                      <a:pPr marL="0" marR="0" algn="ctr">
                        <a:lnSpc>
                          <a:spcPct val="115000"/>
                        </a:lnSpc>
                        <a:spcBef>
                          <a:spcPts val="0"/>
                        </a:spcBef>
                        <a:spcAft>
                          <a:spcPts val="1000"/>
                        </a:spcAft>
                      </a:pPr>
                      <a:r>
                        <a:rPr lang="en-US" sz="1400">
                          <a:effectLst/>
                        </a:rPr>
                        <a:t>120</a:t>
                      </a:r>
                      <a:endParaRPr lang="en-US" sz="1400">
                        <a:effectLst/>
                        <a:latin typeface="Calibri"/>
                        <a:ea typeface="Calibri"/>
                        <a:cs typeface="Times New Roman"/>
                      </a:endParaRPr>
                    </a:p>
                  </a:txBody>
                  <a:tcPr marL="45720" marR="45720" marT="45716" marB="45716" anchor="ctr"/>
                </a:tc>
                <a:tc>
                  <a:txBody>
                    <a:bodyPr/>
                    <a:lstStyle/>
                    <a:p>
                      <a:pPr marL="0" marR="0" algn="ctr">
                        <a:lnSpc>
                          <a:spcPct val="115000"/>
                        </a:lnSpc>
                        <a:spcBef>
                          <a:spcPts val="0"/>
                        </a:spcBef>
                        <a:spcAft>
                          <a:spcPts val="1000"/>
                        </a:spcAft>
                      </a:pPr>
                      <a:r>
                        <a:rPr lang="en-US" sz="1400" dirty="0">
                          <a:effectLst/>
                        </a:rPr>
                        <a:t>11,738.19</a:t>
                      </a:r>
                      <a:endParaRPr lang="en-US" sz="1400" dirty="0">
                        <a:effectLst/>
                        <a:latin typeface="Calibri"/>
                        <a:ea typeface="Calibri"/>
                        <a:cs typeface="Times New Roman"/>
                      </a:endParaRPr>
                    </a:p>
                  </a:txBody>
                  <a:tcPr marL="45720" marR="45720" marT="45716" marB="45716" anchor="ctr"/>
                </a:tc>
                <a:extLst>
                  <a:ext uri="{0D108BD9-81ED-4DB2-BD59-A6C34878D82A}">
                    <a16:rowId xmlns:a16="http://schemas.microsoft.com/office/drawing/2014/main" val="10006"/>
                  </a:ext>
                </a:extLst>
              </a:tr>
              <a:tr h="336791">
                <a:tc>
                  <a:txBody>
                    <a:bodyPr/>
                    <a:lstStyle/>
                    <a:p>
                      <a:pPr marL="0" marR="0" algn="ctr">
                        <a:lnSpc>
                          <a:spcPct val="115000"/>
                        </a:lnSpc>
                        <a:spcBef>
                          <a:spcPts val="0"/>
                        </a:spcBef>
                        <a:spcAft>
                          <a:spcPts val="1000"/>
                        </a:spcAft>
                      </a:pPr>
                      <a:r>
                        <a:rPr lang="en-US" sz="1400">
                          <a:effectLst/>
                        </a:rPr>
                        <a:t>9,500</a:t>
                      </a:r>
                      <a:endParaRPr lang="en-US" sz="1400">
                        <a:effectLst/>
                        <a:latin typeface="Calibri"/>
                        <a:ea typeface="Calibri"/>
                        <a:cs typeface="Times New Roman"/>
                      </a:endParaRPr>
                    </a:p>
                  </a:txBody>
                  <a:tcPr marL="45720" marR="45720" marT="45716" marB="45716" anchor="ctr"/>
                </a:tc>
                <a:tc>
                  <a:txBody>
                    <a:bodyPr/>
                    <a:lstStyle/>
                    <a:p>
                      <a:pPr marL="0" marR="0" algn="ctr">
                        <a:lnSpc>
                          <a:spcPct val="115000"/>
                        </a:lnSpc>
                        <a:spcBef>
                          <a:spcPts val="0"/>
                        </a:spcBef>
                        <a:spcAft>
                          <a:spcPts val="1000"/>
                        </a:spcAft>
                      </a:pPr>
                      <a:r>
                        <a:rPr lang="en-US" sz="1400">
                          <a:effectLst/>
                        </a:rPr>
                        <a:t>109.33</a:t>
                      </a:r>
                      <a:endParaRPr lang="en-US" sz="1400">
                        <a:effectLst/>
                        <a:latin typeface="Calibri"/>
                        <a:ea typeface="Calibri"/>
                        <a:cs typeface="Times New Roman"/>
                      </a:endParaRPr>
                    </a:p>
                  </a:txBody>
                  <a:tcPr marL="45720" marR="45720" marT="45716" marB="45716" anchor="ctr"/>
                </a:tc>
                <a:tc>
                  <a:txBody>
                    <a:bodyPr/>
                    <a:lstStyle/>
                    <a:p>
                      <a:pPr marL="0" marR="0" algn="ctr">
                        <a:lnSpc>
                          <a:spcPct val="115000"/>
                        </a:lnSpc>
                        <a:spcBef>
                          <a:spcPts val="0"/>
                        </a:spcBef>
                        <a:spcAft>
                          <a:spcPts val="1000"/>
                        </a:spcAft>
                      </a:pPr>
                      <a:r>
                        <a:rPr lang="en-US" sz="1400">
                          <a:effectLst/>
                        </a:rPr>
                        <a:t>120</a:t>
                      </a:r>
                      <a:endParaRPr lang="en-US" sz="1400">
                        <a:effectLst/>
                        <a:latin typeface="Calibri"/>
                        <a:ea typeface="Calibri"/>
                        <a:cs typeface="Times New Roman"/>
                      </a:endParaRPr>
                    </a:p>
                  </a:txBody>
                  <a:tcPr marL="45720" marR="45720" marT="45716" marB="45716" anchor="ctr"/>
                </a:tc>
                <a:tc>
                  <a:txBody>
                    <a:bodyPr/>
                    <a:lstStyle/>
                    <a:p>
                      <a:pPr marL="0" marR="0" algn="ctr">
                        <a:lnSpc>
                          <a:spcPct val="115000"/>
                        </a:lnSpc>
                        <a:spcBef>
                          <a:spcPts val="0"/>
                        </a:spcBef>
                        <a:spcAft>
                          <a:spcPts val="1000"/>
                        </a:spcAft>
                      </a:pPr>
                      <a:r>
                        <a:rPr lang="en-US" sz="1400" dirty="0">
                          <a:effectLst/>
                        </a:rPr>
                        <a:t>13,119.16</a:t>
                      </a:r>
                      <a:endParaRPr lang="en-US" sz="1400" dirty="0">
                        <a:effectLst/>
                        <a:latin typeface="Calibri"/>
                        <a:ea typeface="Calibri"/>
                        <a:cs typeface="Times New Roman"/>
                      </a:endParaRPr>
                    </a:p>
                  </a:txBody>
                  <a:tcPr marL="45720" marR="45720" marT="45716" marB="45716" anchor="ctr"/>
                </a:tc>
                <a:extLst>
                  <a:ext uri="{0D108BD9-81ED-4DB2-BD59-A6C34878D82A}">
                    <a16:rowId xmlns:a16="http://schemas.microsoft.com/office/drawing/2014/main" val="10007"/>
                  </a:ext>
                </a:extLst>
              </a:tr>
              <a:tr h="336791">
                <a:tc>
                  <a:txBody>
                    <a:bodyPr/>
                    <a:lstStyle/>
                    <a:p>
                      <a:pPr marL="0" marR="0" algn="ctr">
                        <a:lnSpc>
                          <a:spcPct val="115000"/>
                        </a:lnSpc>
                        <a:spcBef>
                          <a:spcPts val="0"/>
                        </a:spcBef>
                        <a:spcAft>
                          <a:spcPts val="1000"/>
                        </a:spcAft>
                      </a:pPr>
                      <a:r>
                        <a:rPr lang="en-US" sz="1400">
                          <a:effectLst/>
                        </a:rPr>
                        <a:t>10,500</a:t>
                      </a:r>
                      <a:endParaRPr lang="en-US" sz="1400">
                        <a:effectLst/>
                        <a:latin typeface="Calibri"/>
                        <a:ea typeface="Calibri"/>
                        <a:cs typeface="Times New Roman"/>
                      </a:endParaRPr>
                    </a:p>
                  </a:txBody>
                  <a:tcPr marL="45720" marR="45720" marT="45716" marB="45716" anchor="ctr"/>
                </a:tc>
                <a:tc>
                  <a:txBody>
                    <a:bodyPr/>
                    <a:lstStyle/>
                    <a:p>
                      <a:pPr marL="0" marR="0" algn="ctr">
                        <a:lnSpc>
                          <a:spcPct val="115000"/>
                        </a:lnSpc>
                        <a:spcBef>
                          <a:spcPts val="0"/>
                        </a:spcBef>
                        <a:spcAft>
                          <a:spcPts val="1000"/>
                        </a:spcAft>
                      </a:pPr>
                      <a:r>
                        <a:rPr lang="en-US" sz="1400" dirty="0">
                          <a:effectLst/>
                        </a:rPr>
                        <a:t>120.83</a:t>
                      </a:r>
                      <a:endParaRPr lang="en-US" sz="1400" dirty="0">
                        <a:effectLst/>
                        <a:latin typeface="Calibri"/>
                        <a:ea typeface="Calibri"/>
                        <a:cs typeface="Times New Roman"/>
                      </a:endParaRPr>
                    </a:p>
                  </a:txBody>
                  <a:tcPr marL="45720" marR="45720" marT="45716" marB="45716" anchor="ctr"/>
                </a:tc>
                <a:tc>
                  <a:txBody>
                    <a:bodyPr/>
                    <a:lstStyle/>
                    <a:p>
                      <a:pPr marL="0" marR="0" algn="ctr">
                        <a:lnSpc>
                          <a:spcPct val="115000"/>
                        </a:lnSpc>
                        <a:spcBef>
                          <a:spcPts val="0"/>
                        </a:spcBef>
                        <a:spcAft>
                          <a:spcPts val="1000"/>
                        </a:spcAft>
                      </a:pPr>
                      <a:r>
                        <a:rPr lang="en-US" sz="1400">
                          <a:effectLst/>
                        </a:rPr>
                        <a:t>120</a:t>
                      </a:r>
                      <a:endParaRPr lang="en-US" sz="1400">
                        <a:effectLst/>
                        <a:latin typeface="Calibri"/>
                        <a:ea typeface="Calibri"/>
                        <a:cs typeface="Times New Roman"/>
                      </a:endParaRPr>
                    </a:p>
                  </a:txBody>
                  <a:tcPr marL="45720" marR="45720" marT="45716" marB="45716" anchor="ctr"/>
                </a:tc>
                <a:tc>
                  <a:txBody>
                    <a:bodyPr/>
                    <a:lstStyle/>
                    <a:p>
                      <a:pPr marL="0" marR="0" algn="ctr">
                        <a:lnSpc>
                          <a:spcPct val="115000"/>
                        </a:lnSpc>
                        <a:spcBef>
                          <a:spcPts val="0"/>
                        </a:spcBef>
                        <a:spcAft>
                          <a:spcPts val="1000"/>
                        </a:spcAft>
                      </a:pPr>
                      <a:r>
                        <a:rPr lang="en-US" sz="1400" dirty="0">
                          <a:effectLst/>
                        </a:rPr>
                        <a:t>14,500.12</a:t>
                      </a:r>
                      <a:endParaRPr lang="en-US" sz="1400" dirty="0">
                        <a:effectLst/>
                        <a:latin typeface="Calibri"/>
                        <a:ea typeface="Calibri"/>
                        <a:cs typeface="Times New Roman"/>
                      </a:endParaRPr>
                    </a:p>
                  </a:txBody>
                  <a:tcPr marL="45720" marR="45720" marT="45716" marB="45716" anchor="ctr"/>
                </a:tc>
                <a:extLst>
                  <a:ext uri="{0D108BD9-81ED-4DB2-BD59-A6C34878D82A}">
                    <a16:rowId xmlns:a16="http://schemas.microsoft.com/office/drawing/2014/main" val="10008"/>
                  </a:ext>
                </a:extLst>
              </a:tr>
              <a:tr h="336791">
                <a:tc>
                  <a:txBody>
                    <a:bodyPr/>
                    <a:lstStyle/>
                    <a:p>
                      <a:pPr marL="0" marR="0" algn="ctr">
                        <a:lnSpc>
                          <a:spcPct val="115000"/>
                        </a:lnSpc>
                        <a:spcBef>
                          <a:spcPts val="0"/>
                        </a:spcBef>
                        <a:spcAft>
                          <a:spcPts val="1000"/>
                        </a:spcAft>
                      </a:pPr>
                      <a:r>
                        <a:rPr lang="en-US" sz="1400">
                          <a:effectLst/>
                        </a:rPr>
                        <a:t>12,500</a:t>
                      </a:r>
                      <a:endParaRPr lang="en-US" sz="1400">
                        <a:effectLst/>
                        <a:latin typeface="Calibri"/>
                        <a:ea typeface="Calibri"/>
                        <a:cs typeface="Times New Roman"/>
                      </a:endParaRPr>
                    </a:p>
                  </a:txBody>
                  <a:tcPr marL="45720" marR="45720" marT="45716" marB="45716" anchor="ctr"/>
                </a:tc>
                <a:tc>
                  <a:txBody>
                    <a:bodyPr/>
                    <a:lstStyle/>
                    <a:p>
                      <a:pPr marL="0" marR="0" algn="ctr">
                        <a:lnSpc>
                          <a:spcPct val="115000"/>
                        </a:lnSpc>
                        <a:spcBef>
                          <a:spcPts val="0"/>
                        </a:spcBef>
                        <a:spcAft>
                          <a:spcPts val="1000"/>
                        </a:spcAft>
                      </a:pPr>
                      <a:r>
                        <a:rPr lang="en-US" sz="1400">
                          <a:effectLst/>
                        </a:rPr>
                        <a:t>143.85</a:t>
                      </a:r>
                      <a:endParaRPr lang="en-US" sz="1400">
                        <a:effectLst/>
                        <a:latin typeface="Calibri"/>
                        <a:ea typeface="Calibri"/>
                        <a:cs typeface="Times New Roman"/>
                      </a:endParaRPr>
                    </a:p>
                  </a:txBody>
                  <a:tcPr marL="45720" marR="45720" marT="45716" marB="45716" anchor="ctr"/>
                </a:tc>
                <a:tc>
                  <a:txBody>
                    <a:bodyPr/>
                    <a:lstStyle/>
                    <a:p>
                      <a:pPr marL="0" marR="0" algn="ctr">
                        <a:lnSpc>
                          <a:spcPct val="115000"/>
                        </a:lnSpc>
                        <a:spcBef>
                          <a:spcPts val="0"/>
                        </a:spcBef>
                        <a:spcAft>
                          <a:spcPts val="1000"/>
                        </a:spcAft>
                      </a:pPr>
                      <a:r>
                        <a:rPr lang="en-US" sz="1400">
                          <a:effectLst/>
                        </a:rPr>
                        <a:t>120</a:t>
                      </a:r>
                      <a:endParaRPr lang="en-US" sz="1400">
                        <a:effectLst/>
                        <a:latin typeface="Calibri"/>
                        <a:ea typeface="Calibri"/>
                        <a:cs typeface="Times New Roman"/>
                      </a:endParaRPr>
                    </a:p>
                  </a:txBody>
                  <a:tcPr marL="45720" marR="45720" marT="45716" marB="45716" anchor="ctr"/>
                </a:tc>
                <a:tc>
                  <a:txBody>
                    <a:bodyPr/>
                    <a:lstStyle/>
                    <a:p>
                      <a:pPr marL="0" marR="0" algn="ctr">
                        <a:lnSpc>
                          <a:spcPct val="115000"/>
                        </a:lnSpc>
                        <a:spcBef>
                          <a:spcPts val="0"/>
                        </a:spcBef>
                        <a:spcAft>
                          <a:spcPts val="1000"/>
                        </a:spcAft>
                      </a:pPr>
                      <a:r>
                        <a:rPr lang="en-US" sz="1400" dirty="0">
                          <a:effectLst/>
                        </a:rPr>
                        <a:t>17,262.05</a:t>
                      </a:r>
                      <a:endParaRPr lang="en-US" sz="1400" dirty="0">
                        <a:effectLst/>
                        <a:latin typeface="Calibri"/>
                        <a:ea typeface="Calibri"/>
                        <a:cs typeface="Times New Roman"/>
                      </a:endParaRPr>
                    </a:p>
                  </a:txBody>
                  <a:tcPr marL="45720" marR="45720" marT="45716" marB="45716" anchor="ctr"/>
                </a:tc>
                <a:extLst>
                  <a:ext uri="{0D108BD9-81ED-4DB2-BD59-A6C34878D82A}">
                    <a16:rowId xmlns:a16="http://schemas.microsoft.com/office/drawing/2014/main" val="10009"/>
                  </a:ext>
                </a:extLst>
              </a:tr>
              <a:tr h="336791">
                <a:tc>
                  <a:txBody>
                    <a:bodyPr/>
                    <a:lstStyle/>
                    <a:p>
                      <a:pPr marL="0" marR="0" algn="ctr">
                        <a:lnSpc>
                          <a:spcPct val="115000"/>
                        </a:lnSpc>
                        <a:spcBef>
                          <a:spcPts val="0"/>
                        </a:spcBef>
                        <a:spcAft>
                          <a:spcPts val="1000"/>
                        </a:spcAft>
                      </a:pPr>
                      <a:r>
                        <a:rPr lang="en-US" sz="1400">
                          <a:effectLst/>
                        </a:rPr>
                        <a:t>20,500</a:t>
                      </a:r>
                      <a:endParaRPr lang="en-US" sz="1400">
                        <a:effectLst/>
                        <a:latin typeface="Calibri"/>
                        <a:ea typeface="Calibri"/>
                        <a:cs typeface="Times New Roman"/>
                      </a:endParaRPr>
                    </a:p>
                  </a:txBody>
                  <a:tcPr marL="45720" marR="45720" marT="45716" marB="45716" anchor="ctr"/>
                </a:tc>
                <a:tc>
                  <a:txBody>
                    <a:bodyPr/>
                    <a:lstStyle/>
                    <a:p>
                      <a:pPr marL="0" marR="0" algn="ctr">
                        <a:lnSpc>
                          <a:spcPct val="115000"/>
                        </a:lnSpc>
                        <a:spcBef>
                          <a:spcPts val="0"/>
                        </a:spcBef>
                        <a:spcAft>
                          <a:spcPts val="1000"/>
                        </a:spcAft>
                      </a:pPr>
                      <a:r>
                        <a:rPr lang="en-US" sz="1400">
                          <a:effectLst/>
                        </a:rPr>
                        <a:t>253.91 </a:t>
                      </a:r>
                      <a:endParaRPr lang="en-US" sz="1400">
                        <a:effectLst/>
                        <a:latin typeface="Calibri"/>
                        <a:ea typeface="Calibri"/>
                        <a:cs typeface="Times New Roman"/>
                      </a:endParaRPr>
                    </a:p>
                  </a:txBody>
                  <a:tcPr marL="45720" marR="45720" marT="45716" marB="45716" anchor="ctr"/>
                </a:tc>
                <a:tc>
                  <a:txBody>
                    <a:bodyPr/>
                    <a:lstStyle/>
                    <a:p>
                      <a:pPr marL="0" marR="0" algn="ctr">
                        <a:lnSpc>
                          <a:spcPct val="115000"/>
                        </a:lnSpc>
                        <a:spcBef>
                          <a:spcPts val="0"/>
                        </a:spcBef>
                        <a:spcAft>
                          <a:spcPts val="1000"/>
                        </a:spcAft>
                      </a:pPr>
                      <a:r>
                        <a:rPr lang="en-US" sz="1400">
                          <a:effectLst/>
                        </a:rPr>
                        <a:t>120</a:t>
                      </a:r>
                      <a:endParaRPr lang="en-US" sz="1400">
                        <a:effectLst/>
                        <a:latin typeface="Calibri"/>
                        <a:ea typeface="Calibri"/>
                        <a:cs typeface="Times New Roman"/>
                      </a:endParaRPr>
                    </a:p>
                  </a:txBody>
                  <a:tcPr marL="45720" marR="45720" marT="45716" marB="45716" anchor="ctr"/>
                </a:tc>
                <a:tc>
                  <a:txBody>
                    <a:bodyPr/>
                    <a:lstStyle/>
                    <a:p>
                      <a:pPr marL="0" marR="0" algn="ctr">
                        <a:lnSpc>
                          <a:spcPct val="115000"/>
                        </a:lnSpc>
                        <a:spcBef>
                          <a:spcPts val="0"/>
                        </a:spcBef>
                        <a:spcAft>
                          <a:spcPts val="1000"/>
                        </a:spcAft>
                      </a:pPr>
                      <a:r>
                        <a:rPr lang="en-US" sz="1400" dirty="0">
                          <a:effectLst/>
                        </a:rPr>
                        <a:t>28,309.76</a:t>
                      </a:r>
                      <a:endParaRPr lang="en-US" sz="1400" dirty="0">
                        <a:effectLst/>
                        <a:latin typeface="Calibri"/>
                        <a:ea typeface="Calibri"/>
                        <a:cs typeface="Times New Roman"/>
                      </a:endParaRPr>
                    </a:p>
                  </a:txBody>
                  <a:tcPr marL="45720" marR="45720" marT="45716" marB="45716" anchor="ctr"/>
                </a:tc>
                <a:extLst>
                  <a:ext uri="{0D108BD9-81ED-4DB2-BD59-A6C34878D82A}">
                    <a16:rowId xmlns:a16="http://schemas.microsoft.com/office/drawing/2014/main" val="10010"/>
                  </a:ext>
                </a:extLst>
              </a:tr>
              <a:tr h="336791">
                <a:tc>
                  <a:txBody>
                    <a:bodyPr/>
                    <a:lstStyle/>
                    <a:p>
                      <a:pPr marL="0" marR="0" algn="ctr">
                        <a:lnSpc>
                          <a:spcPct val="115000"/>
                        </a:lnSpc>
                        <a:spcBef>
                          <a:spcPts val="0"/>
                        </a:spcBef>
                        <a:spcAft>
                          <a:spcPts val="1000"/>
                        </a:spcAft>
                      </a:pPr>
                      <a:r>
                        <a:rPr lang="en-US" sz="1400">
                          <a:effectLst/>
                        </a:rPr>
                        <a:t>40,000</a:t>
                      </a:r>
                      <a:endParaRPr lang="en-US" sz="1400">
                        <a:effectLst/>
                        <a:latin typeface="Calibri"/>
                        <a:ea typeface="Calibri"/>
                        <a:cs typeface="Times New Roman"/>
                      </a:endParaRPr>
                    </a:p>
                  </a:txBody>
                  <a:tcPr marL="45720" marR="45720" marT="45716" marB="45716" anchor="ctr"/>
                </a:tc>
                <a:tc>
                  <a:txBody>
                    <a:bodyPr/>
                    <a:lstStyle/>
                    <a:p>
                      <a:pPr marL="0" marR="0" algn="ctr">
                        <a:lnSpc>
                          <a:spcPct val="115000"/>
                        </a:lnSpc>
                        <a:spcBef>
                          <a:spcPts val="0"/>
                        </a:spcBef>
                        <a:spcAft>
                          <a:spcPts val="1000"/>
                        </a:spcAft>
                      </a:pPr>
                      <a:r>
                        <a:rPr lang="en-US" sz="1400">
                          <a:effectLst/>
                        </a:rPr>
                        <a:t>460.32</a:t>
                      </a:r>
                      <a:endParaRPr lang="en-US" sz="1400">
                        <a:effectLst/>
                        <a:latin typeface="Calibri"/>
                        <a:ea typeface="Calibri"/>
                        <a:cs typeface="Times New Roman"/>
                      </a:endParaRPr>
                    </a:p>
                  </a:txBody>
                  <a:tcPr marL="45720" marR="45720" marT="45716" marB="45716" anchor="ctr"/>
                </a:tc>
                <a:tc>
                  <a:txBody>
                    <a:bodyPr/>
                    <a:lstStyle/>
                    <a:p>
                      <a:pPr marL="0" marR="0" algn="ctr">
                        <a:lnSpc>
                          <a:spcPct val="115000"/>
                        </a:lnSpc>
                        <a:spcBef>
                          <a:spcPts val="0"/>
                        </a:spcBef>
                        <a:spcAft>
                          <a:spcPts val="1000"/>
                        </a:spcAft>
                      </a:pPr>
                      <a:r>
                        <a:rPr lang="en-US" sz="1400">
                          <a:effectLst/>
                        </a:rPr>
                        <a:t>120</a:t>
                      </a:r>
                      <a:endParaRPr lang="en-US" sz="1400">
                        <a:effectLst/>
                        <a:latin typeface="Calibri"/>
                        <a:ea typeface="Calibri"/>
                        <a:cs typeface="Times New Roman"/>
                      </a:endParaRPr>
                    </a:p>
                  </a:txBody>
                  <a:tcPr marL="45720" marR="45720" marT="45716" marB="45716" anchor="ctr"/>
                </a:tc>
                <a:tc>
                  <a:txBody>
                    <a:bodyPr/>
                    <a:lstStyle/>
                    <a:p>
                      <a:pPr marL="0" marR="0" algn="ctr">
                        <a:lnSpc>
                          <a:spcPct val="115000"/>
                        </a:lnSpc>
                        <a:spcBef>
                          <a:spcPts val="0"/>
                        </a:spcBef>
                        <a:spcAft>
                          <a:spcPts val="1000"/>
                        </a:spcAft>
                      </a:pPr>
                      <a:r>
                        <a:rPr lang="en-US" sz="1400" dirty="0">
                          <a:effectLst/>
                        </a:rPr>
                        <a:t>55,238.56</a:t>
                      </a:r>
                      <a:endParaRPr lang="en-US" sz="1400" dirty="0">
                        <a:effectLst/>
                        <a:latin typeface="Calibri"/>
                        <a:ea typeface="Calibri"/>
                        <a:cs typeface="Times New Roman"/>
                      </a:endParaRPr>
                    </a:p>
                  </a:txBody>
                  <a:tcPr marL="45720" marR="45720" marT="45716" marB="45716" anchor="ctr"/>
                </a:tc>
                <a:extLst>
                  <a:ext uri="{0D108BD9-81ED-4DB2-BD59-A6C34878D82A}">
                    <a16:rowId xmlns:a16="http://schemas.microsoft.com/office/drawing/2014/main" val="10011"/>
                  </a:ext>
                </a:extLst>
              </a:tr>
              <a:tr h="336791">
                <a:tc>
                  <a:txBody>
                    <a:bodyPr/>
                    <a:lstStyle/>
                    <a:p>
                      <a:pPr marL="0" marR="0" algn="ctr">
                        <a:lnSpc>
                          <a:spcPct val="115000"/>
                        </a:lnSpc>
                        <a:spcBef>
                          <a:spcPts val="0"/>
                        </a:spcBef>
                        <a:spcAft>
                          <a:spcPts val="1000"/>
                        </a:spcAft>
                      </a:pPr>
                      <a:r>
                        <a:rPr lang="en-US" sz="1400" dirty="0">
                          <a:effectLst/>
                        </a:rPr>
                        <a:t>57,500</a:t>
                      </a:r>
                      <a:endParaRPr lang="en-US" sz="1400" dirty="0">
                        <a:effectLst/>
                        <a:latin typeface="Calibri"/>
                        <a:ea typeface="Calibri"/>
                        <a:cs typeface="Times New Roman"/>
                      </a:endParaRPr>
                    </a:p>
                  </a:txBody>
                  <a:tcPr marL="45720" marR="45720" marT="45716" marB="45716" anchor="ctr"/>
                </a:tc>
                <a:tc>
                  <a:txBody>
                    <a:bodyPr/>
                    <a:lstStyle/>
                    <a:p>
                      <a:pPr marL="0" marR="0" algn="ctr">
                        <a:lnSpc>
                          <a:spcPct val="115000"/>
                        </a:lnSpc>
                        <a:spcBef>
                          <a:spcPts val="0"/>
                        </a:spcBef>
                        <a:spcAft>
                          <a:spcPts val="1000"/>
                        </a:spcAft>
                      </a:pPr>
                      <a:r>
                        <a:rPr lang="en-US" sz="1400">
                          <a:effectLst/>
                        </a:rPr>
                        <a:t>661.71</a:t>
                      </a:r>
                      <a:endParaRPr lang="en-US" sz="1400">
                        <a:effectLst/>
                        <a:latin typeface="Calibri"/>
                        <a:ea typeface="Calibri"/>
                        <a:cs typeface="Times New Roman"/>
                      </a:endParaRPr>
                    </a:p>
                  </a:txBody>
                  <a:tcPr marL="45720" marR="45720" marT="45716" marB="45716" anchor="ctr"/>
                </a:tc>
                <a:tc>
                  <a:txBody>
                    <a:bodyPr/>
                    <a:lstStyle/>
                    <a:p>
                      <a:pPr marL="0" marR="0" algn="ctr">
                        <a:lnSpc>
                          <a:spcPct val="115000"/>
                        </a:lnSpc>
                        <a:spcBef>
                          <a:spcPts val="0"/>
                        </a:spcBef>
                        <a:spcAft>
                          <a:spcPts val="1000"/>
                        </a:spcAft>
                      </a:pPr>
                      <a:r>
                        <a:rPr lang="en-US" sz="1400">
                          <a:effectLst/>
                        </a:rPr>
                        <a:t>120</a:t>
                      </a:r>
                      <a:endParaRPr lang="en-US" sz="1400">
                        <a:effectLst/>
                        <a:latin typeface="Calibri"/>
                        <a:ea typeface="Calibri"/>
                        <a:cs typeface="Times New Roman"/>
                      </a:endParaRPr>
                    </a:p>
                  </a:txBody>
                  <a:tcPr marL="45720" marR="45720" marT="45716" marB="45716" anchor="ctr"/>
                </a:tc>
                <a:tc>
                  <a:txBody>
                    <a:bodyPr/>
                    <a:lstStyle/>
                    <a:p>
                      <a:pPr marL="0" marR="0" algn="ctr">
                        <a:lnSpc>
                          <a:spcPct val="115000"/>
                        </a:lnSpc>
                        <a:spcBef>
                          <a:spcPts val="0"/>
                        </a:spcBef>
                        <a:spcAft>
                          <a:spcPts val="1000"/>
                        </a:spcAft>
                      </a:pPr>
                      <a:r>
                        <a:rPr lang="en-US" sz="1400" dirty="0">
                          <a:effectLst/>
                        </a:rPr>
                        <a:t>79,405.43</a:t>
                      </a:r>
                      <a:endParaRPr lang="en-US" sz="1400" dirty="0">
                        <a:effectLst/>
                        <a:latin typeface="Calibri"/>
                        <a:ea typeface="Calibri"/>
                        <a:cs typeface="Times New Roman"/>
                      </a:endParaRPr>
                    </a:p>
                  </a:txBody>
                  <a:tcPr marL="45720" marR="45720" marT="45716" marB="45716" anchor="ctr"/>
                </a:tc>
                <a:extLst>
                  <a:ext uri="{0D108BD9-81ED-4DB2-BD59-A6C34878D82A}">
                    <a16:rowId xmlns:a16="http://schemas.microsoft.com/office/drawing/2014/main" val="10012"/>
                  </a:ext>
                </a:extLst>
              </a:tr>
              <a:tr h="336791">
                <a:tc>
                  <a:txBody>
                    <a:bodyPr/>
                    <a:lstStyle/>
                    <a:p>
                      <a:pPr marL="0" marR="0" algn="ctr">
                        <a:lnSpc>
                          <a:spcPct val="115000"/>
                        </a:lnSpc>
                        <a:spcBef>
                          <a:spcPts val="0"/>
                        </a:spcBef>
                        <a:spcAft>
                          <a:spcPts val="1000"/>
                        </a:spcAft>
                      </a:pPr>
                      <a:r>
                        <a:rPr lang="en-US" sz="1400">
                          <a:effectLst/>
                        </a:rPr>
                        <a:t>80,000</a:t>
                      </a:r>
                      <a:endParaRPr lang="en-US" sz="1400">
                        <a:effectLst/>
                        <a:latin typeface="Calibri"/>
                        <a:ea typeface="Calibri"/>
                        <a:cs typeface="Times New Roman"/>
                      </a:endParaRPr>
                    </a:p>
                  </a:txBody>
                  <a:tcPr marL="45720" marR="45720" marT="45716" marB="45716" anchor="ctr"/>
                </a:tc>
                <a:tc>
                  <a:txBody>
                    <a:bodyPr/>
                    <a:lstStyle/>
                    <a:p>
                      <a:pPr marL="0" marR="0" algn="ctr">
                        <a:lnSpc>
                          <a:spcPct val="115000"/>
                        </a:lnSpc>
                        <a:spcBef>
                          <a:spcPts val="0"/>
                        </a:spcBef>
                        <a:spcAft>
                          <a:spcPts val="1000"/>
                        </a:spcAft>
                      </a:pPr>
                      <a:r>
                        <a:rPr lang="en-US" sz="1400">
                          <a:effectLst/>
                        </a:rPr>
                        <a:t>920.64</a:t>
                      </a:r>
                      <a:endParaRPr lang="en-US" sz="1400">
                        <a:effectLst/>
                        <a:latin typeface="Calibri"/>
                        <a:ea typeface="Calibri"/>
                        <a:cs typeface="Times New Roman"/>
                      </a:endParaRPr>
                    </a:p>
                  </a:txBody>
                  <a:tcPr marL="45720" marR="45720" marT="45716" marB="45716" anchor="ctr"/>
                </a:tc>
                <a:tc>
                  <a:txBody>
                    <a:bodyPr/>
                    <a:lstStyle/>
                    <a:p>
                      <a:pPr marL="0" marR="0" algn="ctr">
                        <a:lnSpc>
                          <a:spcPct val="115000"/>
                        </a:lnSpc>
                        <a:spcBef>
                          <a:spcPts val="0"/>
                        </a:spcBef>
                        <a:spcAft>
                          <a:spcPts val="1000"/>
                        </a:spcAft>
                      </a:pPr>
                      <a:r>
                        <a:rPr lang="en-US" sz="1400">
                          <a:effectLst/>
                        </a:rPr>
                        <a:t>120</a:t>
                      </a:r>
                      <a:endParaRPr lang="en-US" sz="1400">
                        <a:effectLst/>
                        <a:latin typeface="Calibri"/>
                        <a:ea typeface="Calibri"/>
                        <a:cs typeface="Times New Roman"/>
                      </a:endParaRPr>
                    </a:p>
                  </a:txBody>
                  <a:tcPr marL="45720" marR="45720" marT="45716" marB="45716" anchor="ctr"/>
                </a:tc>
                <a:tc>
                  <a:txBody>
                    <a:bodyPr/>
                    <a:lstStyle/>
                    <a:p>
                      <a:pPr marL="0" marR="0" algn="ctr">
                        <a:lnSpc>
                          <a:spcPct val="115000"/>
                        </a:lnSpc>
                        <a:spcBef>
                          <a:spcPts val="0"/>
                        </a:spcBef>
                        <a:spcAft>
                          <a:spcPts val="1000"/>
                        </a:spcAft>
                      </a:pPr>
                      <a:r>
                        <a:rPr lang="en-US" sz="1400" dirty="0">
                          <a:effectLst/>
                        </a:rPr>
                        <a:t>110,477.11</a:t>
                      </a:r>
                      <a:endParaRPr lang="en-US" sz="1400" dirty="0">
                        <a:effectLst/>
                        <a:latin typeface="Calibri"/>
                        <a:ea typeface="Calibri"/>
                        <a:cs typeface="Times New Roman"/>
                      </a:endParaRPr>
                    </a:p>
                  </a:txBody>
                  <a:tcPr marL="45720" marR="45720" marT="45716" marB="45716" anchor="ctr"/>
                </a:tc>
                <a:extLst>
                  <a:ext uri="{0D108BD9-81ED-4DB2-BD59-A6C34878D82A}">
                    <a16:rowId xmlns:a16="http://schemas.microsoft.com/office/drawing/2014/main" val="10013"/>
                  </a:ext>
                </a:extLst>
              </a:tr>
              <a:tr h="336791">
                <a:tc>
                  <a:txBody>
                    <a:bodyPr/>
                    <a:lstStyle/>
                    <a:p>
                      <a:pPr marL="0" marR="0" algn="ctr">
                        <a:lnSpc>
                          <a:spcPct val="115000"/>
                        </a:lnSpc>
                        <a:spcBef>
                          <a:spcPts val="0"/>
                        </a:spcBef>
                        <a:spcAft>
                          <a:spcPts val="1000"/>
                        </a:spcAft>
                      </a:pPr>
                      <a:r>
                        <a:rPr lang="en-US" sz="1400">
                          <a:effectLst/>
                        </a:rPr>
                        <a:t>138,500</a:t>
                      </a:r>
                      <a:endParaRPr lang="en-US" sz="1400">
                        <a:effectLst/>
                        <a:latin typeface="Calibri"/>
                        <a:ea typeface="Calibri"/>
                        <a:cs typeface="Times New Roman"/>
                      </a:endParaRPr>
                    </a:p>
                  </a:txBody>
                  <a:tcPr marL="45720" marR="45720" marT="45716" marB="45716" anchor="ctr"/>
                </a:tc>
                <a:tc>
                  <a:txBody>
                    <a:bodyPr/>
                    <a:lstStyle/>
                    <a:p>
                      <a:pPr marL="0" marR="0" algn="ctr">
                        <a:lnSpc>
                          <a:spcPct val="115000"/>
                        </a:lnSpc>
                        <a:spcBef>
                          <a:spcPts val="0"/>
                        </a:spcBef>
                        <a:spcAft>
                          <a:spcPts val="1000"/>
                        </a:spcAft>
                      </a:pPr>
                      <a:r>
                        <a:rPr lang="en-US" sz="1400">
                          <a:effectLst/>
                        </a:rPr>
                        <a:t>1,593.86</a:t>
                      </a:r>
                      <a:endParaRPr lang="en-US" sz="1400">
                        <a:effectLst/>
                        <a:latin typeface="Calibri"/>
                        <a:ea typeface="Calibri"/>
                        <a:cs typeface="Times New Roman"/>
                      </a:endParaRPr>
                    </a:p>
                  </a:txBody>
                  <a:tcPr marL="45720" marR="45720" marT="45716" marB="45716" anchor="ctr"/>
                </a:tc>
                <a:tc>
                  <a:txBody>
                    <a:bodyPr/>
                    <a:lstStyle/>
                    <a:p>
                      <a:pPr marL="0" marR="0" algn="ctr">
                        <a:lnSpc>
                          <a:spcPct val="115000"/>
                        </a:lnSpc>
                        <a:spcBef>
                          <a:spcPts val="0"/>
                        </a:spcBef>
                        <a:spcAft>
                          <a:spcPts val="1000"/>
                        </a:spcAft>
                      </a:pPr>
                      <a:r>
                        <a:rPr lang="en-US" sz="1400">
                          <a:effectLst/>
                        </a:rPr>
                        <a:t>120</a:t>
                      </a:r>
                      <a:endParaRPr lang="en-US" sz="1400">
                        <a:effectLst/>
                        <a:latin typeface="Calibri"/>
                        <a:ea typeface="Calibri"/>
                        <a:cs typeface="Times New Roman"/>
                      </a:endParaRPr>
                    </a:p>
                  </a:txBody>
                  <a:tcPr marL="45720" marR="45720" marT="45716" marB="45716" anchor="ctr"/>
                </a:tc>
                <a:tc>
                  <a:txBody>
                    <a:bodyPr/>
                    <a:lstStyle/>
                    <a:p>
                      <a:pPr marL="0" marR="0" algn="ctr">
                        <a:lnSpc>
                          <a:spcPct val="115000"/>
                        </a:lnSpc>
                        <a:spcBef>
                          <a:spcPts val="0"/>
                        </a:spcBef>
                        <a:spcAft>
                          <a:spcPts val="1000"/>
                        </a:spcAft>
                      </a:pPr>
                      <a:r>
                        <a:rPr lang="en-US" sz="1400" dirty="0">
                          <a:effectLst/>
                        </a:rPr>
                        <a:t>191,263.50</a:t>
                      </a:r>
                      <a:endParaRPr lang="en-US" sz="1400" dirty="0">
                        <a:effectLst/>
                        <a:latin typeface="Calibri"/>
                        <a:ea typeface="Calibri"/>
                        <a:cs typeface="Times New Roman"/>
                      </a:endParaRPr>
                    </a:p>
                  </a:txBody>
                  <a:tcPr marL="45720" marR="45720" marT="45716" marB="45716" anchor="ctr"/>
                </a:tc>
                <a:extLst>
                  <a:ext uri="{0D108BD9-81ED-4DB2-BD59-A6C34878D82A}">
                    <a16:rowId xmlns:a16="http://schemas.microsoft.com/office/drawing/2014/main" val="10014"/>
                  </a:ext>
                </a:extLst>
              </a:tr>
              <a:tr h="336791">
                <a:tc>
                  <a:txBody>
                    <a:bodyPr/>
                    <a:lstStyle/>
                    <a:p>
                      <a:pPr marL="0" marR="0" algn="ctr">
                        <a:lnSpc>
                          <a:spcPct val="115000"/>
                        </a:lnSpc>
                        <a:spcBef>
                          <a:spcPts val="0"/>
                        </a:spcBef>
                        <a:spcAft>
                          <a:spcPts val="1000"/>
                        </a:spcAft>
                      </a:pPr>
                      <a:r>
                        <a:rPr lang="en-US" sz="1400" dirty="0">
                          <a:effectLst/>
                        </a:rPr>
                        <a:t>224,000</a:t>
                      </a:r>
                      <a:endParaRPr lang="en-US" sz="1400" dirty="0">
                        <a:effectLst/>
                        <a:latin typeface="Calibri"/>
                        <a:ea typeface="Calibri"/>
                        <a:cs typeface="Times New Roman"/>
                      </a:endParaRPr>
                    </a:p>
                  </a:txBody>
                  <a:tcPr marL="45720" marR="45720" marT="45716" marB="45716" anchor="ctr"/>
                </a:tc>
                <a:tc>
                  <a:txBody>
                    <a:bodyPr/>
                    <a:lstStyle/>
                    <a:p>
                      <a:pPr marL="0" marR="0" algn="ctr">
                        <a:lnSpc>
                          <a:spcPct val="115000"/>
                        </a:lnSpc>
                        <a:spcBef>
                          <a:spcPts val="0"/>
                        </a:spcBef>
                        <a:spcAft>
                          <a:spcPts val="1000"/>
                        </a:spcAft>
                      </a:pPr>
                      <a:r>
                        <a:rPr lang="en-US" sz="1400">
                          <a:effectLst/>
                        </a:rPr>
                        <a:t>2,577.80</a:t>
                      </a:r>
                      <a:endParaRPr lang="en-US" sz="1400">
                        <a:effectLst/>
                        <a:latin typeface="Calibri"/>
                        <a:ea typeface="Calibri"/>
                        <a:cs typeface="Times New Roman"/>
                      </a:endParaRPr>
                    </a:p>
                  </a:txBody>
                  <a:tcPr marL="45720" marR="45720" marT="45716" marB="45716" anchor="ctr"/>
                </a:tc>
                <a:tc>
                  <a:txBody>
                    <a:bodyPr/>
                    <a:lstStyle/>
                    <a:p>
                      <a:pPr marL="0" marR="0" algn="ctr">
                        <a:lnSpc>
                          <a:spcPct val="115000"/>
                        </a:lnSpc>
                        <a:spcBef>
                          <a:spcPts val="0"/>
                        </a:spcBef>
                        <a:spcAft>
                          <a:spcPts val="1000"/>
                        </a:spcAft>
                      </a:pPr>
                      <a:r>
                        <a:rPr lang="en-US" sz="1400">
                          <a:effectLst/>
                        </a:rPr>
                        <a:t>120</a:t>
                      </a:r>
                      <a:endParaRPr lang="en-US" sz="1400">
                        <a:effectLst/>
                        <a:latin typeface="Calibri"/>
                        <a:ea typeface="Calibri"/>
                        <a:cs typeface="Times New Roman"/>
                      </a:endParaRPr>
                    </a:p>
                  </a:txBody>
                  <a:tcPr marL="45720" marR="45720" marT="45716" marB="45716" anchor="ctr"/>
                </a:tc>
                <a:tc>
                  <a:txBody>
                    <a:bodyPr/>
                    <a:lstStyle/>
                    <a:p>
                      <a:pPr marL="0" marR="0" algn="ctr">
                        <a:lnSpc>
                          <a:spcPct val="115000"/>
                        </a:lnSpc>
                        <a:spcBef>
                          <a:spcPts val="0"/>
                        </a:spcBef>
                        <a:spcAft>
                          <a:spcPts val="1000"/>
                        </a:spcAft>
                      </a:pPr>
                      <a:r>
                        <a:rPr lang="en-US" sz="1400" dirty="0">
                          <a:effectLst/>
                        </a:rPr>
                        <a:t>309,335.93</a:t>
                      </a:r>
                      <a:endParaRPr lang="en-US" sz="1400" dirty="0">
                        <a:effectLst/>
                        <a:latin typeface="Calibri"/>
                        <a:ea typeface="Calibri"/>
                        <a:cs typeface="Times New Roman"/>
                      </a:endParaRPr>
                    </a:p>
                  </a:txBody>
                  <a:tcPr marL="45720" marR="45720" marT="45716" marB="45716" anchor="ctr"/>
                </a:tc>
                <a:extLst>
                  <a:ext uri="{0D108BD9-81ED-4DB2-BD59-A6C34878D82A}">
                    <a16:rowId xmlns:a16="http://schemas.microsoft.com/office/drawing/2014/main" val="10015"/>
                  </a:ext>
                </a:extLst>
              </a:tr>
            </a:tbl>
          </a:graphicData>
        </a:graphic>
      </p:graphicFrame>
      <p:sp>
        <p:nvSpPr>
          <p:cNvPr id="20569" name="TextBox 4">
            <a:extLst>
              <a:ext uri="{FF2B5EF4-FFF2-40B4-BE49-F238E27FC236}">
                <a16:creationId xmlns:a16="http://schemas.microsoft.com/office/drawing/2014/main" id="{805284C2-3676-D4B6-64DB-B782E0286B34}"/>
              </a:ext>
            </a:extLst>
          </p:cNvPr>
          <p:cNvSpPr txBox="1">
            <a:spLocks noChangeArrowheads="1"/>
          </p:cNvSpPr>
          <p:nvPr/>
        </p:nvSpPr>
        <p:spPr bwMode="auto">
          <a:xfrm>
            <a:off x="457200" y="228600"/>
            <a:ext cx="8229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dirty="0">
                <a:solidFill>
                  <a:schemeClr val="tx2"/>
                </a:solidFill>
                <a:latin typeface="MetaBoldLF-Caps"/>
              </a:rPr>
              <a:t>Sample Standard Payment Amounts</a:t>
            </a:r>
          </a:p>
          <a:p>
            <a:pPr algn="ctr" eaLnBrk="1" hangingPunct="1">
              <a:spcBef>
                <a:spcPct val="0"/>
              </a:spcBef>
              <a:buFontTx/>
              <a:buNone/>
            </a:pPr>
            <a:endParaRPr lang="en-US" altLang="en-US" sz="1800" dirty="0"/>
          </a:p>
        </p:txBody>
      </p:sp>
      <p:sp>
        <p:nvSpPr>
          <p:cNvPr id="20570" name="Slide Number Placeholder 5">
            <a:extLst>
              <a:ext uri="{FF2B5EF4-FFF2-40B4-BE49-F238E27FC236}">
                <a16:creationId xmlns:a16="http://schemas.microsoft.com/office/drawing/2014/main" id="{49E538C8-E826-362E-74A2-B2E3556412AF}"/>
              </a:ext>
            </a:extLst>
          </p:cNvPr>
          <p:cNvSpPr txBox="1">
            <a:spLocks/>
          </p:cNvSpPr>
          <p:nvPr/>
        </p:nvSpPr>
        <p:spPr bwMode="auto">
          <a:xfrm>
            <a:off x="5562600" y="6356350"/>
            <a:ext cx="3429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200" dirty="0">
                <a:solidFill>
                  <a:srgbClr val="898989"/>
                </a:solidFill>
              </a:rPr>
              <a:t>                                </a:t>
            </a:r>
            <a:fld id="{AC75FFE4-7D8A-40C4-BD85-D411C8E6DEC0}" type="slidenum">
              <a:rPr lang="en-US" altLang="en-US" sz="1200">
                <a:solidFill>
                  <a:srgbClr val="898989"/>
                </a:solidFill>
              </a:rPr>
              <a:pPr algn="r" eaLnBrk="1" hangingPunct="1">
                <a:spcBef>
                  <a:spcPct val="0"/>
                </a:spcBef>
                <a:buFontTx/>
                <a:buNone/>
              </a:pPr>
              <a:t>18</a:t>
            </a:fld>
            <a:endParaRPr lang="en-US" altLang="en-US" sz="1200" dirty="0">
              <a:solidFill>
                <a:srgbClr val="898989"/>
              </a:solidFill>
            </a:endParaRPr>
          </a:p>
          <a:p>
            <a:pPr algn="r" eaLnBrk="1" hangingPunct="1">
              <a:spcBef>
                <a:spcPct val="0"/>
              </a:spcBef>
              <a:buFontTx/>
              <a:buNone/>
            </a:pPr>
            <a:r>
              <a:rPr lang="en-US" altLang="en-US" sz="1200" dirty="0">
                <a:solidFill>
                  <a:srgbClr val="898989"/>
                </a:solidFill>
              </a:rPr>
              <a:t>©2024  Mapping Your Future, Inc.</a:t>
            </a: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EFAE48E4-3501-FC03-F421-4B18C1115BB7}"/>
              </a:ext>
            </a:extLst>
          </p:cNvPr>
          <p:cNvGraphicFramePr>
            <a:graphicFrameLocks noGrp="1"/>
          </p:cNvGraphicFramePr>
          <p:nvPr/>
        </p:nvGraphicFramePr>
        <p:xfrm>
          <a:off x="114300" y="1524000"/>
          <a:ext cx="8915400" cy="4481512"/>
        </p:xfrm>
        <a:graphic>
          <a:graphicData uri="http://schemas.openxmlformats.org/drawingml/2006/table">
            <a:tbl>
              <a:tblPr firstRow="1" firstCol="1" bandRow="1">
                <a:tableStyleId>{5C22544A-7EE6-4342-B048-85BDC9FD1C3A}</a:tableStyleId>
              </a:tblPr>
              <a:tblGrid>
                <a:gridCol w="1556417">
                  <a:extLst>
                    <a:ext uri="{9D8B030D-6E8A-4147-A177-3AD203B41FA5}">
                      <a16:colId xmlns:a16="http://schemas.microsoft.com/office/drawing/2014/main" val="20000"/>
                    </a:ext>
                  </a:extLst>
                </a:gridCol>
                <a:gridCol w="1450641">
                  <a:extLst>
                    <a:ext uri="{9D8B030D-6E8A-4147-A177-3AD203B41FA5}">
                      <a16:colId xmlns:a16="http://schemas.microsoft.com/office/drawing/2014/main" val="20001"/>
                    </a:ext>
                  </a:extLst>
                </a:gridCol>
                <a:gridCol w="2719953">
                  <a:extLst>
                    <a:ext uri="{9D8B030D-6E8A-4147-A177-3AD203B41FA5}">
                      <a16:colId xmlns:a16="http://schemas.microsoft.com/office/drawing/2014/main" val="20002"/>
                    </a:ext>
                  </a:extLst>
                </a:gridCol>
                <a:gridCol w="1631972">
                  <a:extLst>
                    <a:ext uri="{9D8B030D-6E8A-4147-A177-3AD203B41FA5}">
                      <a16:colId xmlns:a16="http://schemas.microsoft.com/office/drawing/2014/main" val="20003"/>
                    </a:ext>
                  </a:extLst>
                </a:gridCol>
                <a:gridCol w="1556417">
                  <a:extLst>
                    <a:ext uri="{9D8B030D-6E8A-4147-A177-3AD203B41FA5}">
                      <a16:colId xmlns:a16="http://schemas.microsoft.com/office/drawing/2014/main" val="20004"/>
                    </a:ext>
                  </a:extLst>
                </a:gridCol>
              </a:tblGrid>
              <a:tr h="582150">
                <a:tc>
                  <a:txBody>
                    <a:bodyPr/>
                    <a:lstStyle/>
                    <a:p>
                      <a:pPr marL="0" marR="0" algn="ctr">
                        <a:lnSpc>
                          <a:spcPct val="115000"/>
                        </a:lnSpc>
                        <a:spcBef>
                          <a:spcPts val="0"/>
                        </a:spcBef>
                        <a:spcAft>
                          <a:spcPts val="0"/>
                        </a:spcAft>
                      </a:pPr>
                      <a:r>
                        <a:rPr lang="en-US" sz="1400" dirty="0">
                          <a:effectLst/>
                        </a:rPr>
                        <a:t>Repayment Option</a:t>
                      </a:r>
                      <a:endParaRPr lang="en-US" sz="1400" dirty="0">
                        <a:effectLst/>
                        <a:latin typeface="Calibri"/>
                        <a:ea typeface="Calibri"/>
                        <a:cs typeface="Times New Roman"/>
                      </a:endParaRPr>
                    </a:p>
                  </a:txBody>
                  <a:tcPr marL="45720" marR="45720" marT="45713" marB="45713" anchor="ctr"/>
                </a:tc>
                <a:tc>
                  <a:txBody>
                    <a:bodyPr/>
                    <a:lstStyle/>
                    <a:p>
                      <a:pPr marL="0" marR="0" algn="ctr">
                        <a:lnSpc>
                          <a:spcPct val="115000"/>
                        </a:lnSpc>
                        <a:spcBef>
                          <a:spcPts val="0"/>
                        </a:spcBef>
                        <a:spcAft>
                          <a:spcPts val="1000"/>
                        </a:spcAft>
                      </a:pPr>
                      <a:r>
                        <a:rPr lang="en-US" sz="1400" dirty="0">
                          <a:effectLst/>
                        </a:rPr>
                        <a:t>Maximum Repayment Period</a:t>
                      </a:r>
                      <a:endParaRPr lang="en-US" sz="1400" dirty="0">
                        <a:effectLst/>
                        <a:latin typeface="Calibri"/>
                        <a:ea typeface="Calibri"/>
                        <a:cs typeface="Times New Roman"/>
                      </a:endParaRPr>
                    </a:p>
                  </a:txBody>
                  <a:tcPr marL="45720" marR="45720" marT="45713" marB="45713" anchor="ctr"/>
                </a:tc>
                <a:tc>
                  <a:txBody>
                    <a:bodyPr/>
                    <a:lstStyle/>
                    <a:p>
                      <a:pPr marL="0" marR="0" algn="ctr">
                        <a:lnSpc>
                          <a:spcPct val="115000"/>
                        </a:lnSpc>
                        <a:spcBef>
                          <a:spcPts val="0"/>
                        </a:spcBef>
                        <a:spcAft>
                          <a:spcPts val="1000"/>
                        </a:spcAft>
                      </a:pPr>
                      <a:r>
                        <a:rPr lang="en-US" sz="1400" dirty="0">
                          <a:effectLst/>
                        </a:rPr>
                        <a:t>Monthly Payment Amount</a:t>
                      </a:r>
                      <a:endParaRPr lang="en-US" sz="1400" dirty="0">
                        <a:effectLst/>
                        <a:latin typeface="Calibri"/>
                        <a:ea typeface="Calibri"/>
                        <a:cs typeface="Times New Roman"/>
                      </a:endParaRPr>
                    </a:p>
                  </a:txBody>
                  <a:tcPr marL="45720" marR="45720" marT="45713" marB="45713" anchor="ctr"/>
                </a:tc>
                <a:tc>
                  <a:txBody>
                    <a:bodyPr/>
                    <a:lstStyle/>
                    <a:p>
                      <a:pPr marL="0" marR="0" algn="ctr">
                        <a:lnSpc>
                          <a:spcPct val="115000"/>
                        </a:lnSpc>
                        <a:spcBef>
                          <a:spcPts val="0"/>
                        </a:spcBef>
                        <a:spcAft>
                          <a:spcPts val="1000"/>
                        </a:spcAft>
                      </a:pPr>
                      <a:r>
                        <a:rPr lang="en-US" sz="1400" dirty="0">
                          <a:effectLst/>
                        </a:rPr>
                        <a:t>Total Interest Paid</a:t>
                      </a:r>
                      <a:endParaRPr lang="en-US" sz="1400" dirty="0">
                        <a:effectLst/>
                        <a:latin typeface="Calibri"/>
                        <a:ea typeface="Calibri"/>
                        <a:cs typeface="Times New Roman"/>
                      </a:endParaRPr>
                    </a:p>
                  </a:txBody>
                  <a:tcPr marL="45720" marR="45720" marT="45713" marB="45713" anchor="ctr"/>
                </a:tc>
                <a:tc>
                  <a:txBody>
                    <a:bodyPr/>
                    <a:lstStyle/>
                    <a:p>
                      <a:pPr marL="0" marR="0" algn="ctr">
                        <a:lnSpc>
                          <a:spcPct val="115000"/>
                        </a:lnSpc>
                        <a:spcBef>
                          <a:spcPts val="0"/>
                        </a:spcBef>
                        <a:spcAft>
                          <a:spcPts val="1000"/>
                        </a:spcAft>
                      </a:pPr>
                      <a:r>
                        <a:rPr lang="en-US" sz="1400" dirty="0">
                          <a:effectLst/>
                        </a:rPr>
                        <a:t>Total Amount Paid</a:t>
                      </a:r>
                      <a:endParaRPr lang="en-US" sz="1400" dirty="0">
                        <a:effectLst/>
                        <a:latin typeface="Calibri"/>
                        <a:ea typeface="Calibri"/>
                        <a:cs typeface="Times New Roman"/>
                      </a:endParaRPr>
                    </a:p>
                  </a:txBody>
                  <a:tcPr marL="45720" marR="45720" marT="45713" marB="45713" anchor="ctr"/>
                </a:tc>
                <a:extLst>
                  <a:ext uri="{0D108BD9-81ED-4DB2-BD59-A6C34878D82A}">
                    <a16:rowId xmlns:a16="http://schemas.microsoft.com/office/drawing/2014/main" val="10000"/>
                  </a:ext>
                </a:extLst>
              </a:tr>
              <a:tr h="336788">
                <a:tc>
                  <a:txBody>
                    <a:bodyPr/>
                    <a:lstStyle/>
                    <a:p>
                      <a:pPr marL="0" marR="0">
                        <a:lnSpc>
                          <a:spcPct val="115000"/>
                        </a:lnSpc>
                        <a:spcBef>
                          <a:spcPts val="0"/>
                        </a:spcBef>
                        <a:spcAft>
                          <a:spcPts val="1000"/>
                        </a:spcAft>
                      </a:pPr>
                      <a:r>
                        <a:rPr lang="en-US" sz="1400">
                          <a:effectLst/>
                        </a:rPr>
                        <a:t>Standard</a:t>
                      </a:r>
                      <a:endParaRPr lang="en-US" sz="1400">
                        <a:effectLst/>
                        <a:latin typeface="Calibri"/>
                        <a:ea typeface="Calibri"/>
                        <a:cs typeface="Times New Roman"/>
                      </a:endParaRPr>
                    </a:p>
                  </a:txBody>
                  <a:tcPr marL="45720" marR="45720" marT="45713" marB="45713" anchor="ctr"/>
                </a:tc>
                <a:tc>
                  <a:txBody>
                    <a:bodyPr/>
                    <a:lstStyle/>
                    <a:p>
                      <a:pPr marL="0" marR="0" algn="ctr">
                        <a:lnSpc>
                          <a:spcPct val="115000"/>
                        </a:lnSpc>
                        <a:spcBef>
                          <a:spcPts val="0"/>
                        </a:spcBef>
                        <a:spcAft>
                          <a:spcPts val="1000"/>
                        </a:spcAft>
                      </a:pPr>
                      <a:r>
                        <a:rPr lang="en-US" sz="1400">
                          <a:effectLst/>
                        </a:rPr>
                        <a:t>10 years</a:t>
                      </a:r>
                      <a:endParaRPr lang="en-US" sz="1400">
                        <a:effectLst/>
                        <a:latin typeface="Calibri"/>
                        <a:ea typeface="Calibri"/>
                        <a:cs typeface="Times New Roman"/>
                      </a:endParaRPr>
                    </a:p>
                  </a:txBody>
                  <a:tcPr marL="45720" marR="45720" marT="45713" marB="45713" anchor="ctr"/>
                </a:tc>
                <a:tc>
                  <a:txBody>
                    <a:bodyPr/>
                    <a:lstStyle/>
                    <a:p>
                      <a:pPr marL="0" marR="0" algn="ctr">
                        <a:lnSpc>
                          <a:spcPct val="115000"/>
                        </a:lnSpc>
                        <a:spcBef>
                          <a:spcPts val="0"/>
                        </a:spcBef>
                        <a:spcAft>
                          <a:spcPts val="1000"/>
                        </a:spcAft>
                      </a:pPr>
                      <a:r>
                        <a:rPr lang="en-US" sz="1400" dirty="0">
                          <a:effectLst/>
                        </a:rPr>
                        <a:t>120 payments of $368.25</a:t>
                      </a:r>
                      <a:endParaRPr lang="en-US" sz="1400" dirty="0">
                        <a:effectLst/>
                        <a:latin typeface="Calibri"/>
                        <a:ea typeface="Calibri"/>
                        <a:cs typeface="Times New Roman"/>
                      </a:endParaRPr>
                    </a:p>
                  </a:txBody>
                  <a:tcPr marL="45720" marR="45720" marT="45713" marB="45713" anchor="ctr"/>
                </a:tc>
                <a:tc>
                  <a:txBody>
                    <a:bodyPr/>
                    <a:lstStyle/>
                    <a:p>
                      <a:pPr marL="0" marR="0" algn="ctr">
                        <a:lnSpc>
                          <a:spcPct val="115000"/>
                        </a:lnSpc>
                        <a:spcBef>
                          <a:spcPts val="0"/>
                        </a:spcBef>
                        <a:spcAft>
                          <a:spcPts val="1000"/>
                        </a:spcAft>
                      </a:pPr>
                      <a:r>
                        <a:rPr lang="en-US" sz="1400">
                          <a:effectLst/>
                        </a:rPr>
                        <a:t>$12,190.84</a:t>
                      </a:r>
                      <a:endParaRPr lang="en-US" sz="1400">
                        <a:effectLst/>
                        <a:latin typeface="Calibri"/>
                        <a:ea typeface="Calibri"/>
                        <a:cs typeface="Times New Roman"/>
                      </a:endParaRPr>
                    </a:p>
                  </a:txBody>
                  <a:tcPr marL="45720" marR="45720" marT="45713" marB="45713" anchor="ctr"/>
                </a:tc>
                <a:tc>
                  <a:txBody>
                    <a:bodyPr/>
                    <a:lstStyle/>
                    <a:p>
                      <a:pPr marL="0" marR="0" algn="ctr">
                        <a:lnSpc>
                          <a:spcPct val="115000"/>
                        </a:lnSpc>
                        <a:spcBef>
                          <a:spcPts val="0"/>
                        </a:spcBef>
                        <a:spcAft>
                          <a:spcPts val="1000"/>
                        </a:spcAft>
                      </a:pPr>
                      <a:r>
                        <a:rPr lang="en-US" sz="1400">
                          <a:effectLst/>
                        </a:rPr>
                        <a:t>$44,190.84</a:t>
                      </a:r>
                      <a:endParaRPr lang="en-US" sz="1400">
                        <a:effectLst/>
                        <a:latin typeface="Calibri"/>
                        <a:ea typeface="Calibri"/>
                        <a:cs typeface="Times New Roman"/>
                      </a:endParaRPr>
                    </a:p>
                  </a:txBody>
                  <a:tcPr marL="45720" marR="45720" marT="45713" marB="45713" anchor="ctr"/>
                </a:tc>
                <a:extLst>
                  <a:ext uri="{0D108BD9-81ED-4DB2-BD59-A6C34878D82A}">
                    <a16:rowId xmlns:a16="http://schemas.microsoft.com/office/drawing/2014/main" val="10001"/>
                  </a:ext>
                </a:extLst>
              </a:tr>
              <a:tr h="1425147">
                <a:tc>
                  <a:txBody>
                    <a:bodyPr/>
                    <a:lstStyle/>
                    <a:p>
                      <a:pPr marL="0" marR="0">
                        <a:lnSpc>
                          <a:spcPct val="115000"/>
                        </a:lnSpc>
                        <a:spcBef>
                          <a:spcPts val="0"/>
                        </a:spcBef>
                        <a:spcAft>
                          <a:spcPts val="1000"/>
                        </a:spcAft>
                      </a:pPr>
                      <a:r>
                        <a:rPr lang="en-US" sz="1400">
                          <a:effectLst/>
                        </a:rPr>
                        <a:t>Graduated*</a:t>
                      </a:r>
                      <a:endParaRPr lang="en-US" sz="1400">
                        <a:effectLst/>
                        <a:latin typeface="Calibri"/>
                        <a:ea typeface="Calibri"/>
                        <a:cs typeface="Times New Roman"/>
                      </a:endParaRPr>
                    </a:p>
                  </a:txBody>
                  <a:tcPr marL="45720" marR="45720" marT="45713" marB="45713" anchor="ctr"/>
                </a:tc>
                <a:tc>
                  <a:txBody>
                    <a:bodyPr/>
                    <a:lstStyle/>
                    <a:p>
                      <a:pPr marL="0" marR="0" algn="ctr">
                        <a:lnSpc>
                          <a:spcPct val="115000"/>
                        </a:lnSpc>
                        <a:spcBef>
                          <a:spcPts val="0"/>
                        </a:spcBef>
                        <a:spcAft>
                          <a:spcPts val="1000"/>
                        </a:spcAft>
                      </a:pPr>
                      <a:r>
                        <a:rPr lang="en-US" sz="1400">
                          <a:effectLst/>
                        </a:rPr>
                        <a:t>10 years</a:t>
                      </a:r>
                      <a:endParaRPr lang="en-US" sz="1400">
                        <a:effectLst/>
                        <a:latin typeface="Calibri"/>
                        <a:ea typeface="Calibri"/>
                        <a:cs typeface="Times New Roman"/>
                      </a:endParaRPr>
                    </a:p>
                  </a:txBody>
                  <a:tcPr marL="45720" marR="45720" marT="45713" marB="45713" anchor="ctr"/>
                </a:tc>
                <a:tc>
                  <a:txBody>
                    <a:bodyPr/>
                    <a:lstStyle/>
                    <a:p>
                      <a:pPr marL="0" marR="0" algn="ctr">
                        <a:lnSpc>
                          <a:spcPct val="115000"/>
                        </a:lnSpc>
                        <a:spcBef>
                          <a:spcPts val="0"/>
                        </a:spcBef>
                        <a:spcAft>
                          <a:spcPts val="1000"/>
                        </a:spcAft>
                      </a:pPr>
                      <a:r>
                        <a:rPr lang="en-US" sz="1400" dirty="0">
                          <a:effectLst/>
                        </a:rPr>
                        <a:t>24 payments of $252.86</a:t>
                      </a:r>
                      <a:br>
                        <a:rPr lang="en-US" sz="1400" dirty="0">
                          <a:effectLst/>
                        </a:rPr>
                      </a:br>
                      <a:r>
                        <a:rPr lang="en-US" sz="1400" dirty="0">
                          <a:effectLst/>
                        </a:rPr>
                        <a:t>24 payments of $307.41</a:t>
                      </a:r>
                      <a:br>
                        <a:rPr lang="en-US" sz="1400" dirty="0">
                          <a:effectLst/>
                        </a:rPr>
                      </a:br>
                      <a:r>
                        <a:rPr lang="en-US" sz="1400" dirty="0">
                          <a:effectLst/>
                        </a:rPr>
                        <a:t>24 payments of $373.74</a:t>
                      </a:r>
                      <a:br>
                        <a:rPr lang="en-US" sz="1400" dirty="0">
                          <a:effectLst/>
                        </a:rPr>
                      </a:br>
                      <a:r>
                        <a:rPr lang="en-US" sz="1400" dirty="0">
                          <a:effectLst/>
                        </a:rPr>
                        <a:t>24 payments of $454.37</a:t>
                      </a:r>
                      <a:br>
                        <a:rPr lang="en-US" sz="1400" dirty="0">
                          <a:effectLst/>
                        </a:rPr>
                      </a:br>
                      <a:r>
                        <a:rPr lang="en-US" sz="1400" dirty="0">
                          <a:effectLst/>
                        </a:rPr>
                        <a:t>24 payments of $552.39</a:t>
                      </a:r>
                      <a:endParaRPr lang="en-US" sz="1400" dirty="0">
                        <a:effectLst/>
                        <a:latin typeface="Calibri"/>
                        <a:ea typeface="Calibri"/>
                        <a:cs typeface="Times New Roman"/>
                      </a:endParaRPr>
                    </a:p>
                  </a:txBody>
                  <a:tcPr marL="45720" marR="45720" marT="45713" marB="45713" anchor="ctr"/>
                </a:tc>
                <a:tc>
                  <a:txBody>
                    <a:bodyPr/>
                    <a:lstStyle/>
                    <a:p>
                      <a:pPr marL="0" marR="0" algn="ctr">
                        <a:lnSpc>
                          <a:spcPct val="115000"/>
                        </a:lnSpc>
                        <a:spcBef>
                          <a:spcPts val="0"/>
                        </a:spcBef>
                        <a:spcAft>
                          <a:spcPts val="1000"/>
                        </a:spcAft>
                      </a:pPr>
                      <a:r>
                        <a:rPr lang="en-US" sz="1400" dirty="0">
                          <a:effectLst/>
                        </a:rPr>
                        <a:t>$14,577.78</a:t>
                      </a:r>
                      <a:endParaRPr lang="en-US" sz="1400" dirty="0">
                        <a:effectLst/>
                        <a:latin typeface="Calibri"/>
                        <a:ea typeface="Calibri"/>
                        <a:cs typeface="Times New Roman"/>
                      </a:endParaRPr>
                    </a:p>
                  </a:txBody>
                  <a:tcPr marL="45720" marR="45720" marT="45713" marB="45713" anchor="ctr"/>
                </a:tc>
                <a:tc>
                  <a:txBody>
                    <a:bodyPr/>
                    <a:lstStyle/>
                    <a:p>
                      <a:pPr marL="0" marR="0" algn="ctr">
                        <a:lnSpc>
                          <a:spcPct val="115000"/>
                        </a:lnSpc>
                        <a:spcBef>
                          <a:spcPts val="0"/>
                        </a:spcBef>
                        <a:spcAft>
                          <a:spcPts val="1000"/>
                        </a:spcAft>
                      </a:pPr>
                      <a:r>
                        <a:rPr lang="en-US" sz="1400">
                          <a:effectLst/>
                        </a:rPr>
                        <a:t>$46,577.78</a:t>
                      </a:r>
                      <a:endParaRPr lang="en-US" sz="1400">
                        <a:effectLst/>
                        <a:latin typeface="Calibri"/>
                        <a:ea typeface="Calibri"/>
                        <a:cs typeface="Times New Roman"/>
                      </a:endParaRPr>
                    </a:p>
                  </a:txBody>
                  <a:tcPr marL="45720" marR="45720" marT="45713" marB="45713" anchor="ctr"/>
                </a:tc>
                <a:extLst>
                  <a:ext uri="{0D108BD9-81ED-4DB2-BD59-A6C34878D82A}">
                    <a16:rowId xmlns:a16="http://schemas.microsoft.com/office/drawing/2014/main" val="10002"/>
                  </a:ext>
                </a:extLst>
              </a:tr>
              <a:tr h="600213">
                <a:tc>
                  <a:txBody>
                    <a:bodyPr/>
                    <a:lstStyle/>
                    <a:p>
                      <a:pPr marL="0" marR="0">
                        <a:lnSpc>
                          <a:spcPct val="115000"/>
                        </a:lnSpc>
                        <a:spcBef>
                          <a:spcPts val="0"/>
                        </a:spcBef>
                        <a:spcAft>
                          <a:spcPts val="1000"/>
                        </a:spcAft>
                      </a:pPr>
                      <a:r>
                        <a:rPr lang="en-US" sz="1400">
                          <a:effectLst/>
                        </a:rPr>
                        <a:t>Income-sensitive**</a:t>
                      </a:r>
                      <a:endParaRPr lang="en-US" sz="1400">
                        <a:effectLst/>
                        <a:latin typeface="Calibri"/>
                        <a:ea typeface="Calibri"/>
                        <a:cs typeface="Times New Roman"/>
                      </a:endParaRPr>
                    </a:p>
                  </a:txBody>
                  <a:tcPr marL="45720" marR="45720" marT="45713" marB="45713" anchor="ctr"/>
                </a:tc>
                <a:tc>
                  <a:txBody>
                    <a:bodyPr/>
                    <a:lstStyle/>
                    <a:p>
                      <a:pPr marL="0" marR="0" algn="ctr">
                        <a:lnSpc>
                          <a:spcPct val="115000"/>
                        </a:lnSpc>
                        <a:spcBef>
                          <a:spcPts val="0"/>
                        </a:spcBef>
                        <a:spcAft>
                          <a:spcPts val="1000"/>
                        </a:spcAft>
                      </a:pPr>
                      <a:r>
                        <a:rPr lang="en-US" sz="1400">
                          <a:effectLst/>
                        </a:rPr>
                        <a:t>10 years*** </a:t>
                      </a:r>
                      <a:endParaRPr lang="en-US" sz="1400">
                        <a:effectLst/>
                        <a:latin typeface="Calibri"/>
                        <a:ea typeface="Calibri"/>
                        <a:cs typeface="Times New Roman"/>
                      </a:endParaRPr>
                    </a:p>
                  </a:txBody>
                  <a:tcPr marL="45720" marR="45720" marT="45713" marB="45713" anchor="ctr"/>
                </a:tc>
                <a:tc>
                  <a:txBody>
                    <a:bodyPr/>
                    <a:lstStyle/>
                    <a:p>
                      <a:pPr marL="0" marR="0" algn="ctr">
                        <a:lnSpc>
                          <a:spcPct val="115000"/>
                        </a:lnSpc>
                        <a:spcBef>
                          <a:spcPts val="0"/>
                        </a:spcBef>
                        <a:spcAft>
                          <a:spcPts val="1000"/>
                        </a:spcAft>
                      </a:pPr>
                      <a:r>
                        <a:rPr lang="en-US" sz="1400">
                          <a:effectLst/>
                        </a:rPr>
                        <a:t>24 payments of $184.81</a:t>
                      </a:r>
                      <a:br>
                        <a:rPr lang="en-US" sz="1400">
                          <a:effectLst/>
                        </a:rPr>
                      </a:br>
                      <a:r>
                        <a:rPr lang="en-US" sz="1400">
                          <a:effectLst/>
                        </a:rPr>
                        <a:t>120 payments of $368.25</a:t>
                      </a:r>
                      <a:endParaRPr lang="en-US" sz="1400">
                        <a:effectLst/>
                        <a:latin typeface="Calibri"/>
                        <a:ea typeface="Calibri"/>
                        <a:cs typeface="Times New Roman"/>
                      </a:endParaRPr>
                    </a:p>
                  </a:txBody>
                  <a:tcPr marL="45720" marR="45720" marT="45713" marB="45713" anchor="ctr"/>
                </a:tc>
                <a:tc>
                  <a:txBody>
                    <a:bodyPr/>
                    <a:lstStyle/>
                    <a:p>
                      <a:pPr marL="0" marR="0" algn="ctr">
                        <a:lnSpc>
                          <a:spcPct val="115000"/>
                        </a:lnSpc>
                        <a:spcBef>
                          <a:spcPts val="0"/>
                        </a:spcBef>
                        <a:spcAft>
                          <a:spcPts val="1000"/>
                        </a:spcAft>
                      </a:pPr>
                      <a:r>
                        <a:rPr lang="en-US" sz="1400" dirty="0">
                          <a:effectLst/>
                        </a:rPr>
                        <a:t>$16,626.28</a:t>
                      </a:r>
                      <a:endParaRPr lang="en-US" sz="1400" dirty="0">
                        <a:effectLst/>
                        <a:latin typeface="Calibri"/>
                        <a:ea typeface="Calibri"/>
                        <a:cs typeface="Times New Roman"/>
                      </a:endParaRPr>
                    </a:p>
                  </a:txBody>
                  <a:tcPr marL="45720" marR="45720" marT="45713" marB="45713" anchor="ctr"/>
                </a:tc>
                <a:tc>
                  <a:txBody>
                    <a:bodyPr/>
                    <a:lstStyle/>
                    <a:p>
                      <a:pPr marL="0" marR="0" algn="ctr">
                        <a:lnSpc>
                          <a:spcPct val="115000"/>
                        </a:lnSpc>
                        <a:spcBef>
                          <a:spcPts val="0"/>
                        </a:spcBef>
                        <a:spcAft>
                          <a:spcPts val="1000"/>
                        </a:spcAft>
                      </a:pPr>
                      <a:r>
                        <a:rPr lang="en-US" sz="1400" dirty="0">
                          <a:effectLst/>
                        </a:rPr>
                        <a:t>$48,626.28</a:t>
                      </a:r>
                      <a:endParaRPr lang="en-US" sz="1400" dirty="0">
                        <a:effectLst/>
                        <a:latin typeface="Calibri"/>
                        <a:ea typeface="Calibri"/>
                        <a:cs typeface="Times New Roman"/>
                      </a:endParaRPr>
                    </a:p>
                  </a:txBody>
                  <a:tcPr marL="45720" marR="45720" marT="45713" marB="45713" anchor="ctr"/>
                </a:tc>
                <a:extLst>
                  <a:ext uri="{0D108BD9-81ED-4DB2-BD59-A6C34878D82A}">
                    <a16:rowId xmlns:a16="http://schemas.microsoft.com/office/drawing/2014/main" val="10003"/>
                  </a:ext>
                </a:extLst>
              </a:tr>
              <a:tr h="600213">
                <a:tc>
                  <a:txBody>
                    <a:bodyPr/>
                    <a:lstStyle/>
                    <a:p>
                      <a:pPr marL="0" marR="0">
                        <a:lnSpc>
                          <a:spcPct val="115000"/>
                        </a:lnSpc>
                        <a:spcBef>
                          <a:spcPts val="0"/>
                        </a:spcBef>
                        <a:spcAft>
                          <a:spcPts val="1000"/>
                        </a:spcAft>
                      </a:pPr>
                      <a:r>
                        <a:rPr lang="en-US" sz="1400">
                          <a:effectLst/>
                        </a:rPr>
                        <a:t>Income-contingent</a:t>
                      </a:r>
                      <a:endParaRPr lang="en-US" sz="1400">
                        <a:effectLst/>
                        <a:latin typeface="Calibri"/>
                        <a:ea typeface="Calibri"/>
                        <a:cs typeface="Times New Roman"/>
                      </a:endParaRPr>
                    </a:p>
                  </a:txBody>
                  <a:tcPr marL="45720" marR="45720" marT="45713" marB="45713" anchor="ctr"/>
                </a:tc>
                <a:tc>
                  <a:txBody>
                    <a:bodyPr/>
                    <a:lstStyle/>
                    <a:p>
                      <a:pPr marL="0" marR="0" algn="ctr">
                        <a:lnSpc>
                          <a:spcPct val="115000"/>
                        </a:lnSpc>
                        <a:spcBef>
                          <a:spcPts val="0"/>
                        </a:spcBef>
                        <a:spcAft>
                          <a:spcPts val="1000"/>
                        </a:spcAft>
                      </a:pPr>
                      <a:r>
                        <a:rPr lang="en-US" sz="1400">
                          <a:effectLst/>
                        </a:rPr>
                        <a:t>25 years</a:t>
                      </a:r>
                      <a:endParaRPr lang="en-US" sz="1400">
                        <a:effectLst/>
                        <a:latin typeface="Calibri"/>
                        <a:ea typeface="Calibri"/>
                        <a:cs typeface="Times New Roman"/>
                      </a:endParaRPr>
                    </a:p>
                  </a:txBody>
                  <a:tcPr marL="45720" marR="45720" marT="45713" marB="45713" anchor="ctr"/>
                </a:tc>
                <a:tc>
                  <a:txBody>
                    <a:bodyPr/>
                    <a:lstStyle/>
                    <a:p>
                      <a:pPr marL="0" marR="0" algn="ctr">
                        <a:lnSpc>
                          <a:spcPct val="115000"/>
                        </a:lnSpc>
                        <a:spcBef>
                          <a:spcPts val="0"/>
                        </a:spcBef>
                        <a:spcAft>
                          <a:spcPts val="1000"/>
                        </a:spcAft>
                      </a:pPr>
                      <a:r>
                        <a:rPr lang="en-US" sz="1400">
                          <a:effectLst/>
                        </a:rPr>
                        <a:t>24 payments of $194.83</a:t>
                      </a:r>
                      <a:br>
                        <a:rPr lang="en-US" sz="1400">
                          <a:effectLst/>
                        </a:rPr>
                      </a:br>
                      <a:r>
                        <a:rPr lang="en-US" sz="1400">
                          <a:effectLst/>
                        </a:rPr>
                        <a:t>130 payments of $328.86</a:t>
                      </a:r>
                      <a:endParaRPr lang="en-US" sz="1400">
                        <a:effectLst/>
                        <a:latin typeface="Calibri"/>
                        <a:ea typeface="Calibri"/>
                        <a:cs typeface="Times New Roman"/>
                      </a:endParaRPr>
                    </a:p>
                  </a:txBody>
                  <a:tcPr marL="45720" marR="45720" marT="45713" marB="45713" anchor="ctr"/>
                </a:tc>
                <a:tc>
                  <a:txBody>
                    <a:bodyPr/>
                    <a:lstStyle/>
                    <a:p>
                      <a:pPr marL="0" marR="0" algn="ctr">
                        <a:lnSpc>
                          <a:spcPct val="115000"/>
                        </a:lnSpc>
                        <a:spcBef>
                          <a:spcPts val="0"/>
                        </a:spcBef>
                        <a:spcAft>
                          <a:spcPts val="1000"/>
                        </a:spcAft>
                      </a:pPr>
                      <a:r>
                        <a:rPr lang="en-US" sz="1400">
                          <a:effectLst/>
                        </a:rPr>
                        <a:t>$15,427.72</a:t>
                      </a:r>
                      <a:endParaRPr lang="en-US" sz="1400">
                        <a:effectLst/>
                        <a:latin typeface="Calibri"/>
                        <a:ea typeface="Calibri"/>
                        <a:cs typeface="Times New Roman"/>
                      </a:endParaRPr>
                    </a:p>
                  </a:txBody>
                  <a:tcPr marL="45720" marR="45720" marT="45713" marB="45713" anchor="ctr"/>
                </a:tc>
                <a:tc>
                  <a:txBody>
                    <a:bodyPr/>
                    <a:lstStyle/>
                    <a:p>
                      <a:pPr marL="0" marR="0" algn="ctr">
                        <a:lnSpc>
                          <a:spcPct val="115000"/>
                        </a:lnSpc>
                        <a:spcBef>
                          <a:spcPts val="0"/>
                        </a:spcBef>
                        <a:spcAft>
                          <a:spcPts val="1000"/>
                        </a:spcAft>
                      </a:pPr>
                      <a:r>
                        <a:rPr lang="en-US" sz="1400" dirty="0">
                          <a:effectLst/>
                        </a:rPr>
                        <a:t>$47,427.72</a:t>
                      </a:r>
                      <a:endParaRPr lang="en-US" sz="1400" dirty="0">
                        <a:effectLst/>
                        <a:latin typeface="Calibri"/>
                        <a:ea typeface="Calibri"/>
                        <a:cs typeface="Times New Roman"/>
                      </a:endParaRPr>
                    </a:p>
                  </a:txBody>
                  <a:tcPr marL="45720" marR="45720" marT="45713" marB="45713" anchor="ctr"/>
                </a:tc>
                <a:extLst>
                  <a:ext uri="{0D108BD9-81ED-4DB2-BD59-A6C34878D82A}">
                    <a16:rowId xmlns:a16="http://schemas.microsoft.com/office/drawing/2014/main" val="10004"/>
                  </a:ext>
                </a:extLst>
              </a:tr>
              <a:tr h="600213">
                <a:tc>
                  <a:txBody>
                    <a:bodyPr/>
                    <a:lstStyle/>
                    <a:p>
                      <a:pPr marL="0" marR="0">
                        <a:lnSpc>
                          <a:spcPct val="115000"/>
                        </a:lnSpc>
                        <a:spcBef>
                          <a:spcPts val="0"/>
                        </a:spcBef>
                        <a:spcAft>
                          <a:spcPts val="1000"/>
                        </a:spcAft>
                      </a:pPr>
                      <a:r>
                        <a:rPr lang="en-US" sz="1400">
                          <a:effectLst/>
                        </a:rPr>
                        <a:t>Income-based</a:t>
                      </a:r>
                      <a:endParaRPr lang="en-US" sz="1400">
                        <a:effectLst/>
                        <a:latin typeface="Calibri"/>
                        <a:ea typeface="Calibri"/>
                        <a:cs typeface="Times New Roman"/>
                      </a:endParaRPr>
                    </a:p>
                  </a:txBody>
                  <a:tcPr marL="45720" marR="45720" marT="45713" marB="45713" anchor="ctr"/>
                </a:tc>
                <a:tc>
                  <a:txBody>
                    <a:bodyPr/>
                    <a:lstStyle/>
                    <a:p>
                      <a:pPr marL="0" marR="0" algn="ctr">
                        <a:lnSpc>
                          <a:spcPct val="115000"/>
                        </a:lnSpc>
                        <a:spcBef>
                          <a:spcPts val="0"/>
                        </a:spcBef>
                        <a:spcAft>
                          <a:spcPts val="1000"/>
                        </a:spcAft>
                      </a:pPr>
                      <a:r>
                        <a:rPr lang="en-US" sz="1400">
                          <a:effectLst/>
                        </a:rPr>
                        <a:t>25 years</a:t>
                      </a:r>
                      <a:endParaRPr lang="en-US" sz="1400">
                        <a:effectLst/>
                        <a:latin typeface="Calibri"/>
                        <a:ea typeface="Calibri"/>
                        <a:cs typeface="Times New Roman"/>
                      </a:endParaRPr>
                    </a:p>
                  </a:txBody>
                  <a:tcPr marL="45720" marR="45720" marT="45713" marB="45713" anchor="ctr"/>
                </a:tc>
                <a:tc>
                  <a:txBody>
                    <a:bodyPr/>
                    <a:lstStyle/>
                    <a:p>
                      <a:pPr marL="0" marR="0" algn="ctr">
                        <a:lnSpc>
                          <a:spcPct val="115000"/>
                        </a:lnSpc>
                        <a:spcBef>
                          <a:spcPts val="0"/>
                        </a:spcBef>
                        <a:spcAft>
                          <a:spcPts val="1000"/>
                        </a:spcAft>
                      </a:pPr>
                      <a:r>
                        <a:rPr lang="en-US" sz="1400" dirty="0">
                          <a:effectLst/>
                        </a:rPr>
                        <a:t>24 payments of $31.69</a:t>
                      </a:r>
                      <a:br>
                        <a:rPr lang="en-US" sz="1400" dirty="0">
                          <a:effectLst/>
                        </a:rPr>
                      </a:br>
                      <a:r>
                        <a:rPr lang="en-US" sz="1400" dirty="0">
                          <a:effectLst/>
                        </a:rPr>
                        <a:t>140 payments of $368.25</a:t>
                      </a:r>
                      <a:endParaRPr lang="en-US" sz="1400" dirty="0">
                        <a:effectLst/>
                        <a:latin typeface="Calibri"/>
                        <a:ea typeface="Calibri"/>
                        <a:cs typeface="Times New Roman"/>
                      </a:endParaRPr>
                    </a:p>
                  </a:txBody>
                  <a:tcPr marL="45720" marR="45720" marT="45713" marB="45713" anchor="ctr"/>
                </a:tc>
                <a:tc>
                  <a:txBody>
                    <a:bodyPr/>
                    <a:lstStyle/>
                    <a:p>
                      <a:pPr marL="0" marR="0" algn="ctr">
                        <a:lnSpc>
                          <a:spcPct val="115000"/>
                        </a:lnSpc>
                        <a:spcBef>
                          <a:spcPts val="0"/>
                        </a:spcBef>
                        <a:spcAft>
                          <a:spcPts val="1000"/>
                        </a:spcAft>
                      </a:pPr>
                      <a:r>
                        <a:rPr lang="en-US" sz="1400">
                          <a:effectLst/>
                        </a:rPr>
                        <a:t>$21,007.72</a:t>
                      </a:r>
                      <a:endParaRPr lang="en-US" sz="1400">
                        <a:effectLst/>
                        <a:latin typeface="Calibri"/>
                        <a:ea typeface="Calibri"/>
                        <a:cs typeface="Times New Roman"/>
                      </a:endParaRPr>
                    </a:p>
                  </a:txBody>
                  <a:tcPr marL="45720" marR="45720" marT="45713" marB="45713" anchor="ctr"/>
                </a:tc>
                <a:tc>
                  <a:txBody>
                    <a:bodyPr/>
                    <a:lstStyle/>
                    <a:p>
                      <a:pPr marL="0" marR="0" algn="ctr">
                        <a:lnSpc>
                          <a:spcPct val="115000"/>
                        </a:lnSpc>
                        <a:spcBef>
                          <a:spcPts val="0"/>
                        </a:spcBef>
                        <a:spcAft>
                          <a:spcPts val="1000"/>
                        </a:spcAft>
                      </a:pPr>
                      <a:r>
                        <a:rPr lang="en-US" sz="1400" dirty="0">
                          <a:effectLst/>
                        </a:rPr>
                        <a:t>$53,007.72</a:t>
                      </a:r>
                      <a:endParaRPr lang="en-US" sz="1400" dirty="0">
                        <a:effectLst/>
                        <a:latin typeface="Calibri"/>
                        <a:ea typeface="Calibri"/>
                        <a:cs typeface="Times New Roman"/>
                      </a:endParaRPr>
                    </a:p>
                  </a:txBody>
                  <a:tcPr marL="45720" marR="45720" marT="45713" marB="45713" anchor="ctr"/>
                </a:tc>
                <a:extLst>
                  <a:ext uri="{0D108BD9-81ED-4DB2-BD59-A6C34878D82A}">
                    <a16:rowId xmlns:a16="http://schemas.microsoft.com/office/drawing/2014/main" val="10005"/>
                  </a:ext>
                </a:extLst>
              </a:tr>
              <a:tr h="336788">
                <a:tc>
                  <a:txBody>
                    <a:bodyPr/>
                    <a:lstStyle/>
                    <a:p>
                      <a:pPr marL="0" marR="0">
                        <a:lnSpc>
                          <a:spcPct val="115000"/>
                        </a:lnSpc>
                        <a:spcBef>
                          <a:spcPts val="0"/>
                        </a:spcBef>
                        <a:spcAft>
                          <a:spcPts val="1000"/>
                        </a:spcAft>
                      </a:pPr>
                      <a:r>
                        <a:rPr lang="en-US" sz="1400">
                          <a:effectLst/>
                        </a:rPr>
                        <a:t>Extended </a:t>
                      </a:r>
                      <a:endParaRPr lang="en-US" sz="1400">
                        <a:effectLst/>
                        <a:latin typeface="Calibri"/>
                        <a:ea typeface="Calibri"/>
                        <a:cs typeface="Times New Roman"/>
                      </a:endParaRPr>
                    </a:p>
                  </a:txBody>
                  <a:tcPr marL="45720" marR="45720" marT="45713" marB="45713" anchor="ctr"/>
                </a:tc>
                <a:tc>
                  <a:txBody>
                    <a:bodyPr/>
                    <a:lstStyle/>
                    <a:p>
                      <a:pPr marL="0" marR="0" algn="ctr">
                        <a:lnSpc>
                          <a:spcPct val="115000"/>
                        </a:lnSpc>
                        <a:spcBef>
                          <a:spcPts val="0"/>
                        </a:spcBef>
                        <a:spcAft>
                          <a:spcPts val="1000"/>
                        </a:spcAft>
                      </a:pPr>
                      <a:r>
                        <a:rPr lang="en-US" sz="1400">
                          <a:effectLst/>
                        </a:rPr>
                        <a:t>25 years</a:t>
                      </a:r>
                      <a:endParaRPr lang="en-US" sz="1400">
                        <a:effectLst/>
                        <a:latin typeface="Calibri"/>
                        <a:ea typeface="Calibri"/>
                        <a:cs typeface="Times New Roman"/>
                      </a:endParaRPr>
                    </a:p>
                  </a:txBody>
                  <a:tcPr marL="45720" marR="45720" marT="45713" marB="45713" anchor="ctr"/>
                </a:tc>
                <a:tc>
                  <a:txBody>
                    <a:bodyPr/>
                    <a:lstStyle/>
                    <a:p>
                      <a:pPr marL="0" marR="0" algn="ctr">
                        <a:lnSpc>
                          <a:spcPct val="115000"/>
                        </a:lnSpc>
                        <a:spcBef>
                          <a:spcPts val="0"/>
                        </a:spcBef>
                        <a:spcAft>
                          <a:spcPts val="1000"/>
                        </a:spcAft>
                      </a:pPr>
                      <a:r>
                        <a:rPr lang="en-US" sz="1400">
                          <a:effectLst/>
                        </a:rPr>
                        <a:t>300 payments of $222.10</a:t>
                      </a:r>
                      <a:endParaRPr lang="en-US" sz="1400">
                        <a:effectLst/>
                        <a:latin typeface="Calibri"/>
                        <a:ea typeface="Calibri"/>
                        <a:cs typeface="Times New Roman"/>
                      </a:endParaRPr>
                    </a:p>
                  </a:txBody>
                  <a:tcPr marL="45720" marR="45720" marT="45713" marB="45713" anchor="ctr"/>
                </a:tc>
                <a:tc>
                  <a:txBody>
                    <a:bodyPr/>
                    <a:lstStyle/>
                    <a:p>
                      <a:pPr marL="0" marR="0" algn="ctr">
                        <a:lnSpc>
                          <a:spcPct val="115000"/>
                        </a:lnSpc>
                        <a:spcBef>
                          <a:spcPts val="0"/>
                        </a:spcBef>
                        <a:spcAft>
                          <a:spcPts val="1000"/>
                        </a:spcAft>
                      </a:pPr>
                      <a:r>
                        <a:rPr lang="en-US" sz="1400">
                          <a:effectLst/>
                        </a:rPr>
                        <a:t>$34,630.92</a:t>
                      </a:r>
                      <a:endParaRPr lang="en-US" sz="1400">
                        <a:effectLst/>
                        <a:latin typeface="Calibri"/>
                        <a:ea typeface="Calibri"/>
                        <a:cs typeface="Times New Roman"/>
                      </a:endParaRPr>
                    </a:p>
                  </a:txBody>
                  <a:tcPr marL="45720" marR="45720" marT="45713" marB="45713" anchor="ctr"/>
                </a:tc>
                <a:tc>
                  <a:txBody>
                    <a:bodyPr/>
                    <a:lstStyle/>
                    <a:p>
                      <a:pPr marL="0" marR="0" algn="ctr">
                        <a:lnSpc>
                          <a:spcPct val="115000"/>
                        </a:lnSpc>
                        <a:spcBef>
                          <a:spcPts val="0"/>
                        </a:spcBef>
                        <a:spcAft>
                          <a:spcPts val="1000"/>
                        </a:spcAft>
                      </a:pPr>
                      <a:r>
                        <a:rPr lang="en-US" sz="1400" dirty="0">
                          <a:effectLst/>
                        </a:rPr>
                        <a:t>$66,630.92</a:t>
                      </a:r>
                      <a:endParaRPr lang="en-US" sz="1400" dirty="0">
                        <a:effectLst/>
                        <a:latin typeface="Calibri"/>
                        <a:ea typeface="Calibri"/>
                        <a:cs typeface="Times New Roman"/>
                      </a:endParaRPr>
                    </a:p>
                  </a:txBody>
                  <a:tcPr marL="45720" marR="45720" marT="45713" marB="45713" anchor="ctr"/>
                </a:tc>
                <a:extLst>
                  <a:ext uri="{0D108BD9-81ED-4DB2-BD59-A6C34878D82A}">
                    <a16:rowId xmlns:a16="http://schemas.microsoft.com/office/drawing/2014/main" val="10006"/>
                  </a:ext>
                </a:extLst>
              </a:tr>
            </a:tbl>
          </a:graphicData>
        </a:graphic>
      </p:graphicFrame>
      <p:sp>
        <p:nvSpPr>
          <p:cNvPr id="21556" name="TextBox 1">
            <a:extLst>
              <a:ext uri="{FF2B5EF4-FFF2-40B4-BE49-F238E27FC236}">
                <a16:creationId xmlns:a16="http://schemas.microsoft.com/office/drawing/2014/main" id="{167D9885-8B9E-DC58-DF75-48AE77E1EB17}"/>
              </a:ext>
            </a:extLst>
          </p:cNvPr>
          <p:cNvSpPr txBox="1">
            <a:spLocks noChangeArrowheads="1"/>
          </p:cNvSpPr>
          <p:nvPr/>
        </p:nvSpPr>
        <p:spPr bwMode="auto">
          <a:xfrm>
            <a:off x="0" y="381000"/>
            <a:ext cx="914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a:solidFill>
                  <a:schemeClr val="tx2"/>
                </a:solidFill>
                <a:latin typeface="MetaBoldLF-Caps"/>
              </a:rPr>
              <a:t>Comparison of Repayment Options</a:t>
            </a:r>
          </a:p>
          <a:p>
            <a:pPr algn="ctr" eaLnBrk="1" hangingPunct="1">
              <a:spcBef>
                <a:spcPct val="0"/>
              </a:spcBef>
              <a:buFontTx/>
              <a:buNone/>
            </a:pPr>
            <a:endParaRPr lang="en-US" altLang="en-US" sz="1800"/>
          </a:p>
        </p:txBody>
      </p:sp>
      <p:sp>
        <p:nvSpPr>
          <p:cNvPr id="21557" name="Slide Number Placeholder 5">
            <a:extLst>
              <a:ext uri="{FF2B5EF4-FFF2-40B4-BE49-F238E27FC236}">
                <a16:creationId xmlns:a16="http://schemas.microsoft.com/office/drawing/2014/main" id="{B9F5D074-8097-6F2B-F0FA-305AB69F2214}"/>
              </a:ext>
            </a:extLst>
          </p:cNvPr>
          <p:cNvSpPr txBox="1">
            <a:spLocks/>
          </p:cNvSpPr>
          <p:nvPr/>
        </p:nvSpPr>
        <p:spPr bwMode="auto">
          <a:xfrm>
            <a:off x="5562600" y="6356350"/>
            <a:ext cx="3429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200" dirty="0">
                <a:solidFill>
                  <a:srgbClr val="898989"/>
                </a:solidFill>
              </a:rPr>
              <a:t>                                </a:t>
            </a:r>
            <a:fld id="{6A854E02-63D7-440E-897E-6011F9E2126B}" type="slidenum">
              <a:rPr lang="en-US" altLang="en-US" sz="1200">
                <a:solidFill>
                  <a:srgbClr val="898989"/>
                </a:solidFill>
              </a:rPr>
              <a:pPr algn="r" eaLnBrk="1" hangingPunct="1">
                <a:spcBef>
                  <a:spcPct val="0"/>
                </a:spcBef>
                <a:buFontTx/>
                <a:buNone/>
              </a:pPr>
              <a:t>19</a:t>
            </a:fld>
            <a:endParaRPr lang="en-US" altLang="en-US" sz="1200" dirty="0">
              <a:solidFill>
                <a:srgbClr val="898989"/>
              </a:solidFill>
            </a:endParaRPr>
          </a:p>
          <a:p>
            <a:pPr algn="r" eaLnBrk="1" hangingPunct="1">
              <a:spcBef>
                <a:spcPct val="0"/>
              </a:spcBef>
              <a:buFontTx/>
              <a:buNone/>
            </a:pPr>
            <a:r>
              <a:rPr lang="en-US" altLang="en-US" sz="1200" dirty="0">
                <a:solidFill>
                  <a:srgbClr val="898989"/>
                </a:solidFill>
              </a:rPr>
              <a:t>©2024 Mapping Your Future, Inc.</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7">
            <a:extLst>
              <a:ext uri="{FF2B5EF4-FFF2-40B4-BE49-F238E27FC236}">
                <a16:creationId xmlns:a16="http://schemas.microsoft.com/office/drawing/2014/main" id="{3C4DD4AD-DB08-5416-7EB7-A734B6442F0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22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id="{44A13EBA-4FF1-964C-3A90-C07CEECEC2F9}"/>
              </a:ext>
            </a:extLst>
          </p:cNvPr>
          <p:cNvSpPr/>
          <p:nvPr/>
        </p:nvSpPr>
        <p:spPr>
          <a:xfrm>
            <a:off x="152400" y="152400"/>
            <a:ext cx="4876800" cy="2209800"/>
          </a:xfrm>
          <a:prstGeom prst="ellipse">
            <a:avLst/>
          </a:prstGeom>
          <a:ln>
            <a:solidFill>
              <a:schemeClr val="bg1">
                <a:lumMod val="50000"/>
              </a:schemeClr>
            </a:solidFill>
          </a:ln>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anchor="ctr"/>
          <a:lstStyle/>
          <a:p>
            <a:pPr algn="ctr" eaLnBrk="1" fontAlgn="auto" hangingPunct="1">
              <a:spcBef>
                <a:spcPts val="0"/>
              </a:spcBef>
              <a:spcAft>
                <a:spcPts val="0"/>
              </a:spcAft>
              <a:defRPr/>
            </a:pPr>
            <a:r>
              <a:rPr lang="en-US" sz="4800" dirty="0">
                <a:solidFill>
                  <a:schemeClr val="tx2"/>
                </a:solidFill>
                <a:latin typeface="MetaBoldLF-Caps" pitchFamily="34" charset="0"/>
                <a:ea typeface="+mj-ea"/>
                <a:cs typeface="+mj-cs"/>
              </a:rPr>
              <a:t>Topic 1 of 6</a:t>
            </a:r>
          </a:p>
        </p:txBody>
      </p:sp>
      <p:sp>
        <p:nvSpPr>
          <p:cNvPr id="4102" name="Title 1">
            <a:extLst>
              <a:ext uri="{FF2B5EF4-FFF2-40B4-BE49-F238E27FC236}">
                <a16:creationId xmlns:a16="http://schemas.microsoft.com/office/drawing/2014/main" id="{10CC1AE0-379B-220C-63DD-0D7D7848C36E}"/>
              </a:ext>
            </a:extLst>
          </p:cNvPr>
          <p:cNvSpPr>
            <a:spLocks noGrp="1"/>
          </p:cNvSpPr>
          <p:nvPr>
            <p:ph type="title"/>
          </p:nvPr>
        </p:nvSpPr>
        <p:spPr>
          <a:xfrm>
            <a:off x="266700" y="3227388"/>
            <a:ext cx="8610600" cy="3097212"/>
          </a:xfrm>
        </p:spPr>
        <p:txBody>
          <a:bodyPr/>
          <a:lstStyle/>
          <a:p>
            <a:pPr eaLnBrk="1" hangingPunct="1"/>
            <a:r>
              <a:rPr lang="en-US" altLang="en-US">
                <a:solidFill>
                  <a:schemeClr val="tx2"/>
                </a:solidFill>
                <a:latin typeface="MetaBoldLF-Caps"/>
              </a:rPr>
              <a:t>Successfully Managing Your Student Loans</a:t>
            </a:r>
          </a:p>
        </p:txBody>
      </p:sp>
      <p:sp>
        <p:nvSpPr>
          <p:cNvPr id="4103" name="Slide Number Placeholder 5">
            <a:extLst>
              <a:ext uri="{FF2B5EF4-FFF2-40B4-BE49-F238E27FC236}">
                <a16:creationId xmlns:a16="http://schemas.microsoft.com/office/drawing/2014/main" id="{37AE22BB-16AE-F799-F5BB-5F45E8177EA6}"/>
              </a:ext>
            </a:extLst>
          </p:cNvPr>
          <p:cNvSpPr txBox="1">
            <a:spLocks/>
          </p:cNvSpPr>
          <p:nvPr/>
        </p:nvSpPr>
        <p:spPr bwMode="auto">
          <a:xfrm>
            <a:off x="5562600" y="6356350"/>
            <a:ext cx="3429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200" dirty="0">
                <a:solidFill>
                  <a:srgbClr val="898989"/>
                </a:solidFill>
              </a:rPr>
              <a:t>                                </a:t>
            </a:r>
            <a:fld id="{7AE17C4D-EFBE-4BE9-91B3-CB57E2DE0064}" type="slidenum">
              <a:rPr lang="en-US" altLang="en-US" sz="1200">
                <a:solidFill>
                  <a:srgbClr val="898989"/>
                </a:solidFill>
              </a:rPr>
              <a:pPr algn="r" eaLnBrk="1" hangingPunct="1">
                <a:spcBef>
                  <a:spcPct val="0"/>
                </a:spcBef>
                <a:buFontTx/>
                <a:buNone/>
              </a:pPr>
              <a:t>2</a:t>
            </a:fld>
            <a:endParaRPr lang="en-US" altLang="en-US" sz="1200" dirty="0">
              <a:solidFill>
                <a:srgbClr val="898989"/>
              </a:solidFill>
            </a:endParaRPr>
          </a:p>
          <a:p>
            <a:pPr algn="r" eaLnBrk="1" hangingPunct="1">
              <a:spcBef>
                <a:spcPct val="0"/>
              </a:spcBef>
              <a:buFontTx/>
              <a:buNone/>
            </a:pPr>
            <a:r>
              <a:rPr lang="en-US" altLang="en-US" sz="1200" dirty="0">
                <a:solidFill>
                  <a:srgbClr val="898989"/>
                </a:solidFill>
              </a:rPr>
              <a:t>©2024 Mapping Your Future, Inc.</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8">
            <a:extLst>
              <a:ext uri="{FF2B5EF4-FFF2-40B4-BE49-F238E27FC236}">
                <a16:creationId xmlns:a16="http://schemas.microsoft.com/office/drawing/2014/main" id="{188376CD-7318-C1B9-CC69-1D1A6F796C9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22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id="{B685AEF5-4C5A-0E5B-BC5A-D12A431B766A}"/>
              </a:ext>
            </a:extLst>
          </p:cNvPr>
          <p:cNvSpPr/>
          <p:nvPr/>
        </p:nvSpPr>
        <p:spPr>
          <a:xfrm>
            <a:off x="152400" y="152400"/>
            <a:ext cx="4876800" cy="2209800"/>
          </a:xfrm>
          <a:prstGeom prst="ellipse">
            <a:avLst/>
          </a:prstGeom>
          <a:ln>
            <a:solidFill>
              <a:schemeClr val="bg1">
                <a:lumMod val="50000"/>
              </a:schemeClr>
            </a:solidFill>
          </a:ln>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anchor="ctr"/>
          <a:lstStyle/>
          <a:p>
            <a:pPr algn="ctr" eaLnBrk="1" fontAlgn="auto" hangingPunct="1">
              <a:spcBef>
                <a:spcPts val="0"/>
              </a:spcBef>
              <a:spcAft>
                <a:spcPts val="0"/>
              </a:spcAft>
              <a:defRPr/>
            </a:pPr>
            <a:r>
              <a:rPr lang="en-US" altLang="en-US" sz="3800" dirty="0">
                <a:solidFill>
                  <a:schemeClr val="tx2"/>
                </a:solidFill>
                <a:latin typeface="MetaBoldLF-Caps" pitchFamily="34" charset="0"/>
                <a:ea typeface="+mj-ea"/>
                <a:cs typeface="+mj-cs"/>
              </a:rPr>
              <a:t>Repayment Questions</a:t>
            </a:r>
          </a:p>
        </p:txBody>
      </p:sp>
      <p:sp>
        <p:nvSpPr>
          <p:cNvPr id="2" name="TextBox 1">
            <a:extLst>
              <a:ext uri="{FF2B5EF4-FFF2-40B4-BE49-F238E27FC236}">
                <a16:creationId xmlns:a16="http://schemas.microsoft.com/office/drawing/2014/main" id="{DBA332B1-CE2D-CED3-BD85-C8A2F7AE810D}"/>
              </a:ext>
            </a:extLst>
          </p:cNvPr>
          <p:cNvSpPr txBox="1"/>
          <p:nvPr/>
        </p:nvSpPr>
        <p:spPr>
          <a:xfrm>
            <a:off x="2760663" y="3744913"/>
            <a:ext cx="6172200" cy="2308225"/>
          </a:xfrm>
          <a:prstGeom prst="rect">
            <a:avLst/>
          </a:prstGeom>
          <a:noFill/>
        </p:spPr>
        <p:txBody>
          <a:bodyPr>
            <a:spAutoFit/>
          </a:bodyPr>
          <a:lstStyle/>
          <a:p>
            <a:pPr algn="ctr" eaLnBrk="1" fontAlgn="auto" hangingPunct="1">
              <a:spcBef>
                <a:spcPts val="0"/>
              </a:spcBef>
              <a:spcAft>
                <a:spcPts val="0"/>
              </a:spcAft>
              <a:defRPr/>
            </a:pPr>
            <a:r>
              <a:rPr lang="en-US" sz="3600" dirty="0">
                <a:latin typeface="+mn-lt"/>
                <a:ea typeface="+mj-ea"/>
                <a:cs typeface="+mj-cs"/>
              </a:rPr>
              <a:t>Contact your </a:t>
            </a:r>
          </a:p>
          <a:p>
            <a:pPr algn="ctr" eaLnBrk="1" fontAlgn="auto" hangingPunct="1">
              <a:spcBef>
                <a:spcPts val="0"/>
              </a:spcBef>
              <a:spcAft>
                <a:spcPts val="0"/>
              </a:spcAft>
              <a:defRPr/>
            </a:pPr>
            <a:r>
              <a:rPr lang="en-US" sz="3600" dirty="0">
                <a:latin typeface="+mn-lt"/>
                <a:ea typeface="+mj-ea"/>
                <a:cs typeface="+mj-cs"/>
              </a:rPr>
              <a:t>loan holder/loan servicer with any questions about the various repayment plans</a:t>
            </a:r>
          </a:p>
        </p:txBody>
      </p:sp>
      <p:pic>
        <p:nvPicPr>
          <p:cNvPr id="22535" name="Picture 2">
            <a:extLst>
              <a:ext uri="{FF2B5EF4-FFF2-40B4-BE49-F238E27FC236}">
                <a16:creationId xmlns:a16="http://schemas.microsoft.com/office/drawing/2014/main" id="{3F674E1B-F487-5CE8-E35E-6E7429E4C9A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5450" y="3776663"/>
            <a:ext cx="2470150"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Slide Number Placeholder 5">
            <a:extLst>
              <a:ext uri="{FF2B5EF4-FFF2-40B4-BE49-F238E27FC236}">
                <a16:creationId xmlns:a16="http://schemas.microsoft.com/office/drawing/2014/main" id="{B792696C-5B05-55FE-1BA4-84D0636B57C9}"/>
              </a:ext>
            </a:extLst>
          </p:cNvPr>
          <p:cNvSpPr txBox="1">
            <a:spLocks/>
          </p:cNvSpPr>
          <p:nvPr/>
        </p:nvSpPr>
        <p:spPr bwMode="auto">
          <a:xfrm>
            <a:off x="5562600" y="6356350"/>
            <a:ext cx="3429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200" dirty="0">
                <a:solidFill>
                  <a:srgbClr val="898989"/>
                </a:solidFill>
              </a:rPr>
              <a:t>                                </a:t>
            </a:r>
            <a:fld id="{9D345B54-0A91-4D8B-9B6D-A29AD1583A81}" type="slidenum">
              <a:rPr lang="en-US" altLang="en-US" sz="1200">
                <a:solidFill>
                  <a:srgbClr val="898989"/>
                </a:solidFill>
              </a:rPr>
              <a:pPr algn="r" eaLnBrk="1" hangingPunct="1">
                <a:spcBef>
                  <a:spcPct val="0"/>
                </a:spcBef>
                <a:buFontTx/>
                <a:buNone/>
              </a:pPr>
              <a:t>20</a:t>
            </a:fld>
            <a:endParaRPr lang="en-US" altLang="en-US" sz="1200" dirty="0">
              <a:solidFill>
                <a:srgbClr val="898989"/>
              </a:solidFill>
            </a:endParaRPr>
          </a:p>
          <a:p>
            <a:pPr algn="r" eaLnBrk="1" hangingPunct="1">
              <a:spcBef>
                <a:spcPct val="0"/>
              </a:spcBef>
              <a:buFontTx/>
              <a:buNone/>
            </a:pPr>
            <a:r>
              <a:rPr lang="en-US" altLang="en-US" sz="1200" dirty="0">
                <a:solidFill>
                  <a:srgbClr val="898989"/>
                </a:solidFill>
              </a:rPr>
              <a:t>©2024 Mapping Your Future, Inc.</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8">
            <a:extLst>
              <a:ext uri="{FF2B5EF4-FFF2-40B4-BE49-F238E27FC236}">
                <a16:creationId xmlns:a16="http://schemas.microsoft.com/office/drawing/2014/main" id="{50A0CF27-D04B-55A2-6E18-975C4D10F1C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22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id="{BF25F8CA-27DB-4628-66A9-F70C6BCFDF97}"/>
              </a:ext>
            </a:extLst>
          </p:cNvPr>
          <p:cNvSpPr/>
          <p:nvPr/>
        </p:nvSpPr>
        <p:spPr>
          <a:xfrm>
            <a:off x="152400" y="152400"/>
            <a:ext cx="4876800" cy="2209800"/>
          </a:xfrm>
          <a:prstGeom prst="ellipse">
            <a:avLst/>
          </a:prstGeom>
          <a:ln>
            <a:solidFill>
              <a:schemeClr val="bg1">
                <a:lumMod val="50000"/>
              </a:schemeClr>
            </a:solidFill>
          </a:ln>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anchor="ctr"/>
          <a:lstStyle/>
          <a:p>
            <a:pPr algn="ctr" eaLnBrk="1" fontAlgn="auto" hangingPunct="1">
              <a:spcBef>
                <a:spcPts val="0"/>
              </a:spcBef>
              <a:spcAft>
                <a:spcPts val="0"/>
              </a:spcAft>
              <a:defRPr/>
            </a:pPr>
            <a:r>
              <a:rPr lang="en-US" altLang="en-US" sz="3600" dirty="0">
                <a:solidFill>
                  <a:schemeClr val="tx2"/>
                </a:solidFill>
                <a:latin typeface="MetaBoldLF-Caps" pitchFamily="34" charset="0"/>
              </a:rPr>
              <a:t>Topic 4 of 6</a:t>
            </a:r>
          </a:p>
        </p:txBody>
      </p:sp>
      <p:sp>
        <p:nvSpPr>
          <p:cNvPr id="23558" name="Title 1">
            <a:extLst>
              <a:ext uri="{FF2B5EF4-FFF2-40B4-BE49-F238E27FC236}">
                <a16:creationId xmlns:a16="http://schemas.microsoft.com/office/drawing/2014/main" id="{EC14ADF0-055D-1BED-6328-AFC7189C21C1}"/>
              </a:ext>
            </a:extLst>
          </p:cNvPr>
          <p:cNvSpPr>
            <a:spLocks noGrp="1"/>
          </p:cNvSpPr>
          <p:nvPr>
            <p:ph type="title"/>
          </p:nvPr>
        </p:nvSpPr>
        <p:spPr>
          <a:xfrm>
            <a:off x="685800" y="3227388"/>
            <a:ext cx="7772400" cy="2873375"/>
          </a:xfrm>
        </p:spPr>
        <p:txBody>
          <a:bodyPr/>
          <a:lstStyle/>
          <a:p>
            <a:pPr eaLnBrk="1" hangingPunct="1"/>
            <a:r>
              <a:rPr lang="en-US" altLang="en-US">
                <a:solidFill>
                  <a:schemeClr val="tx2"/>
                </a:solidFill>
                <a:latin typeface="MetaBoldLF-Caps"/>
              </a:rPr>
              <a:t>Solutions for Repayment Problems</a:t>
            </a:r>
          </a:p>
        </p:txBody>
      </p:sp>
      <p:sp>
        <p:nvSpPr>
          <p:cNvPr id="23559" name="Slide Number Placeholder 5">
            <a:extLst>
              <a:ext uri="{FF2B5EF4-FFF2-40B4-BE49-F238E27FC236}">
                <a16:creationId xmlns:a16="http://schemas.microsoft.com/office/drawing/2014/main" id="{EDB1B91C-5AAE-69B4-B209-823E39DF5D1D}"/>
              </a:ext>
            </a:extLst>
          </p:cNvPr>
          <p:cNvSpPr txBox="1">
            <a:spLocks/>
          </p:cNvSpPr>
          <p:nvPr/>
        </p:nvSpPr>
        <p:spPr bwMode="auto">
          <a:xfrm>
            <a:off x="5562600" y="6356350"/>
            <a:ext cx="3429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200" dirty="0">
                <a:solidFill>
                  <a:srgbClr val="898989"/>
                </a:solidFill>
              </a:rPr>
              <a:t>                                </a:t>
            </a:r>
            <a:fld id="{666D40BF-3616-4A4C-BFFE-32C98E66AA9D}" type="slidenum">
              <a:rPr lang="en-US" altLang="en-US" sz="1200">
                <a:solidFill>
                  <a:srgbClr val="898989"/>
                </a:solidFill>
              </a:rPr>
              <a:pPr algn="r" eaLnBrk="1" hangingPunct="1">
                <a:spcBef>
                  <a:spcPct val="0"/>
                </a:spcBef>
                <a:buFontTx/>
                <a:buNone/>
              </a:pPr>
              <a:t>21</a:t>
            </a:fld>
            <a:endParaRPr lang="en-US" altLang="en-US" sz="1200" dirty="0">
              <a:solidFill>
                <a:srgbClr val="898989"/>
              </a:solidFill>
            </a:endParaRPr>
          </a:p>
          <a:p>
            <a:pPr algn="r" eaLnBrk="1" hangingPunct="1">
              <a:spcBef>
                <a:spcPct val="0"/>
              </a:spcBef>
              <a:buFontTx/>
              <a:buNone/>
            </a:pPr>
            <a:r>
              <a:rPr lang="en-US" altLang="en-US" sz="1200" dirty="0">
                <a:solidFill>
                  <a:srgbClr val="898989"/>
                </a:solidFill>
              </a:rPr>
              <a:t>©2024 Mapping Your Future, Inc.</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8">
            <a:extLst>
              <a:ext uri="{FF2B5EF4-FFF2-40B4-BE49-F238E27FC236}">
                <a16:creationId xmlns:a16="http://schemas.microsoft.com/office/drawing/2014/main" id="{527C358E-8E85-1C15-58A1-A6DF3218B66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22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id="{F32DB681-FEDD-5C4E-AB3A-2FFFA92CA66B}"/>
              </a:ext>
            </a:extLst>
          </p:cNvPr>
          <p:cNvSpPr/>
          <p:nvPr/>
        </p:nvSpPr>
        <p:spPr>
          <a:xfrm>
            <a:off x="152400" y="152400"/>
            <a:ext cx="4876800" cy="2209800"/>
          </a:xfrm>
          <a:prstGeom prst="ellipse">
            <a:avLst/>
          </a:prstGeom>
          <a:ln>
            <a:solidFill>
              <a:schemeClr val="bg1">
                <a:lumMod val="50000"/>
              </a:schemeClr>
            </a:solidFill>
          </a:ln>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anchor="ctr"/>
          <a:lstStyle/>
          <a:p>
            <a:pPr algn="ctr" eaLnBrk="1" fontAlgn="auto" hangingPunct="1">
              <a:spcBef>
                <a:spcPts val="0"/>
              </a:spcBef>
              <a:spcAft>
                <a:spcPts val="0"/>
              </a:spcAft>
              <a:defRPr/>
            </a:pPr>
            <a:r>
              <a:rPr lang="en-US" altLang="en-US" sz="3800" dirty="0">
                <a:solidFill>
                  <a:schemeClr val="tx2"/>
                </a:solidFill>
                <a:latin typeface="MetaBoldLF-Caps" pitchFamily="34" charset="0"/>
                <a:ea typeface="+mj-ea"/>
                <a:cs typeface="+mj-cs"/>
              </a:rPr>
              <a:t>You Must Repay Your Loans</a:t>
            </a:r>
          </a:p>
        </p:txBody>
      </p:sp>
      <p:graphicFrame>
        <p:nvGraphicFramePr>
          <p:cNvPr id="2" name="Content Placeholder 1">
            <a:extLst>
              <a:ext uri="{FF2B5EF4-FFF2-40B4-BE49-F238E27FC236}">
                <a16:creationId xmlns:a16="http://schemas.microsoft.com/office/drawing/2014/main" id="{9C56D226-0EAF-B27B-2B32-09844F9AB354}"/>
              </a:ext>
            </a:extLst>
          </p:cNvPr>
          <p:cNvGraphicFramePr>
            <a:graphicFrameLocks noGrp="1"/>
          </p:cNvGraphicFramePr>
          <p:nvPr>
            <p:ph idx="1"/>
          </p:nvPr>
        </p:nvGraphicFramePr>
        <p:xfrm>
          <a:off x="876300" y="3464784"/>
          <a:ext cx="7391400" cy="30350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3" name="TextBox 2">
            <a:extLst>
              <a:ext uri="{FF2B5EF4-FFF2-40B4-BE49-F238E27FC236}">
                <a16:creationId xmlns:a16="http://schemas.microsoft.com/office/drawing/2014/main" id="{98AC605E-FB15-9FD5-C5D3-03CA31D0B562}"/>
              </a:ext>
            </a:extLst>
          </p:cNvPr>
          <p:cNvSpPr txBox="1">
            <a:spLocks noChangeArrowheads="1"/>
          </p:cNvSpPr>
          <p:nvPr/>
        </p:nvSpPr>
        <p:spPr bwMode="auto">
          <a:xfrm>
            <a:off x="814388" y="3119438"/>
            <a:ext cx="16240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t>Even if you:</a:t>
            </a:r>
          </a:p>
        </p:txBody>
      </p:sp>
      <p:sp>
        <p:nvSpPr>
          <p:cNvPr id="24584" name="Slide Number Placeholder 5">
            <a:extLst>
              <a:ext uri="{FF2B5EF4-FFF2-40B4-BE49-F238E27FC236}">
                <a16:creationId xmlns:a16="http://schemas.microsoft.com/office/drawing/2014/main" id="{D9655186-7F43-BECF-3FE0-FF078ACC545A}"/>
              </a:ext>
            </a:extLst>
          </p:cNvPr>
          <p:cNvSpPr txBox="1">
            <a:spLocks/>
          </p:cNvSpPr>
          <p:nvPr/>
        </p:nvSpPr>
        <p:spPr bwMode="auto">
          <a:xfrm>
            <a:off x="5562600" y="6356350"/>
            <a:ext cx="3429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200" dirty="0">
                <a:solidFill>
                  <a:srgbClr val="898989"/>
                </a:solidFill>
              </a:rPr>
              <a:t>                                </a:t>
            </a:r>
            <a:fld id="{7955B3B3-79C1-4CB3-815D-7431EE1C443E}" type="slidenum">
              <a:rPr lang="en-US" altLang="en-US" sz="1200">
                <a:solidFill>
                  <a:srgbClr val="898989"/>
                </a:solidFill>
              </a:rPr>
              <a:pPr algn="r" eaLnBrk="1" hangingPunct="1">
                <a:spcBef>
                  <a:spcPct val="0"/>
                </a:spcBef>
                <a:buFontTx/>
                <a:buNone/>
              </a:pPr>
              <a:t>22</a:t>
            </a:fld>
            <a:endParaRPr lang="en-US" altLang="en-US" sz="1200" dirty="0">
              <a:solidFill>
                <a:srgbClr val="898989"/>
              </a:solidFill>
            </a:endParaRPr>
          </a:p>
          <a:p>
            <a:pPr algn="r" eaLnBrk="1" hangingPunct="1">
              <a:spcBef>
                <a:spcPct val="0"/>
              </a:spcBef>
              <a:buFontTx/>
              <a:buNone/>
            </a:pPr>
            <a:r>
              <a:rPr lang="en-US" altLang="en-US" sz="1200" dirty="0">
                <a:solidFill>
                  <a:srgbClr val="898989"/>
                </a:solidFill>
              </a:rPr>
              <a:t>©2024 Mapping Your Future, Inc.</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8">
            <a:extLst>
              <a:ext uri="{FF2B5EF4-FFF2-40B4-BE49-F238E27FC236}">
                <a16:creationId xmlns:a16="http://schemas.microsoft.com/office/drawing/2014/main" id="{969573F9-D688-15F2-EACD-4175CACADF1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22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id="{35C21B58-EBC3-3AC3-8A20-9CFAFF913122}"/>
              </a:ext>
            </a:extLst>
          </p:cNvPr>
          <p:cNvSpPr/>
          <p:nvPr/>
        </p:nvSpPr>
        <p:spPr>
          <a:xfrm>
            <a:off x="152400" y="152400"/>
            <a:ext cx="4876800" cy="2209800"/>
          </a:xfrm>
          <a:prstGeom prst="ellipse">
            <a:avLst/>
          </a:prstGeom>
          <a:ln>
            <a:solidFill>
              <a:schemeClr val="bg1">
                <a:lumMod val="50000"/>
              </a:schemeClr>
            </a:solidFill>
          </a:ln>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anchor="ctr"/>
          <a:lstStyle/>
          <a:p>
            <a:pPr algn="ctr" eaLnBrk="1" fontAlgn="auto" hangingPunct="1">
              <a:spcBef>
                <a:spcPts val="0"/>
              </a:spcBef>
              <a:spcAft>
                <a:spcPts val="0"/>
              </a:spcAft>
              <a:defRPr/>
            </a:pPr>
            <a:r>
              <a:rPr lang="en-US" altLang="en-US" sz="3800" dirty="0">
                <a:solidFill>
                  <a:schemeClr val="tx2"/>
                </a:solidFill>
                <a:latin typeface="MetaBoldLF-Caps" pitchFamily="34" charset="0"/>
                <a:ea typeface="+mj-ea"/>
                <a:cs typeface="+mj-cs"/>
              </a:rPr>
              <a:t>Deferment</a:t>
            </a:r>
          </a:p>
        </p:txBody>
      </p:sp>
      <p:graphicFrame>
        <p:nvGraphicFramePr>
          <p:cNvPr id="2" name="Content Placeholder 1">
            <a:extLst>
              <a:ext uri="{FF2B5EF4-FFF2-40B4-BE49-F238E27FC236}">
                <a16:creationId xmlns:a16="http://schemas.microsoft.com/office/drawing/2014/main" id="{8DA9878E-9BE2-10F7-32BB-D9F6A0E761BC}"/>
              </a:ext>
            </a:extLst>
          </p:cNvPr>
          <p:cNvGraphicFramePr>
            <a:graphicFrameLocks noGrp="1"/>
          </p:cNvGraphicFramePr>
          <p:nvPr>
            <p:ph idx="1"/>
          </p:nvPr>
        </p:nvGraphicFramePr>
        <p:xfrm>
          <a:off x="495300" y="3657600"/>
          <a:ext cx="8153400" cy="289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607" name="TextBox 2">
            <a:extLst>
              <a:ext uri="{FF2B5EF4-FFF2-40B4-BE49-F238E27FC236}">
                <a16:creationId xmlns:a16="http://schemas.microsoft.com/office/drawing/2014/main" id="{AEBF94F2-4EC5-C050-53E4-12F89FD95830}"/>
              </a:ext>
            </a:extLst>
          </p:cNvPr>
          <p:cNvSpPr txBox="1">
            <a:spLocks noChangeArrowheads="1"/>
          </p:cNvSpPr>
          <p:nvPr/>
        </p:nvSpPr>
        <p:spPr bwMode="auto">
          <a:xfrm>
            <a:off x="457200" y="3268663"/>
            <a:ext cx="81026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200"/>
              <a:t>A deferment is a period of time when a loan payment is not required.</a:t>
            </a:r>
          </a:p>
          <a:p>
            <a:pPr eaLnBrk="1" hangingPunct="1">
              <a:spcBef>
                <a:spcPct val="0"/>
              </a:spcBef>
              <a:buFontTx/>
              <a:buNone/>
            </a:pPr>
            <a:endParaRPr lang="en-US" altLang="en-US" sz="2200"/>
          </a:p>
        </p:txBody>
      </p:sp>
      <p:sp>
        <p:nvSpPr>
          <p:cNvPr id="25608" name="Slide Number Placeholder 5">
            <a:extLst>
              <a:ext uri="{FF2B5EF4-FFF2-40B4-BE49-F238E27FC236}">
                <a16:creationId xmlns:a16="http://schemas.microsoft.com/office/drawing/2014/main" id="{695C77E4-1F73-8BE4-EFFE-DDE90573C692}"/>
              </a:ext>
            </a:extLst>
          </p:cNvPr>
          <p:cNvSpPr txBox="1">
            <a:spLocks/>
          </p:cNvSpPr>
          <p:nvPr/>
        </p:nvSpPr>
        <p:spPr bwMode="auto">
          <a:xfrm>
            <a:off x="5562600" y="6356350"/>
            <a:ext cx="3429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200" dirty="0">
                <a:solidFill>
                  <a:srgbClr val="898989"/>
                </a:solidFill>
              </a:rPr>
              <a:t>                                </a:t>
            </a:r>
            <a:fld id="{CEB41FF1-1215-423B-9674-625B6BC09E80}" type="slidenum">
              <a:rPr lang="en-US" altLang="en-US" sz="1200">
                <a:solidFill>
                  <a:srgbClr val="898989"/>
                </a:solidFill>
              </a:rPr>
              <a:pPr algn="r" eaLnBrk="1" hangingPunct="1">
                <a:spcBef>
                  <a:spcPct val="0"/>
                </a:spcBef>
                <a:buFontTx/>
                <a:buNone/>
              </a:pPr>
              <a:t>23</a:t>
            </a:fld>
            <a:endParaRPr lang="en-US" altLang="en-US" sz="1200" dirty="0">
              <a:solidFill>
                <a:srgbClr val="898989"/>
              </a:solidFill>
            </a:endParaRPr>
          </a:p>
          <a:p>
            <a:pPr algn="r" eaLnBrk="1" hangingPunct="1">
              <a:spcBef>
                <a:spcPct val="0"/>
              </a:spcBef>
              <a:buFontTx/>
              <a:buNone/>
            </a:pPr>
            <a:r>
              <a:rPr lang="en-US" altLang="en-US" sz="1200" dirty="0">
                <a:solidFill>
                  <a:srgbClr val="898989"/>
                </a:solidFill>
              </a:rPr>
              <a:t>©2024 Mapping Your Future, Inc.</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8">
            <a:extLst>
              <a:ext uri="{FF2B5EF4-FFF2-40B4-BE49-F238E27FC236}">
                <a16:creationId xmlns:a16="http://schemas.microsoft.com/office/drawing/2014/main" id="{3EE8E78A-F389-98EA-6598-7E206F0F2EE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22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id="{7D31D962-3CFA-9747-6397-6A349A6B1DDD}"/>
              </a:ext>
            </a:extLst>
          </p:cNvPr>
          <p:cNvSpPr/>
          <p:nvPr/>
        </p:nvSpPr>
        <p:spPr>
          <a:xfrm>
            <a:off x="152400" y="152400"/>
            <a:ext cx="4876800" cy="2209800"/>
          </a:xfrm>
          <a:prstGeom prst="ellipse">
            <a:avLst/>
          </a:prstGeom>
          <a:ln>
            <a:solidFill>
              <a:schemeClr val="bg1">
                <a:lumMod val="50000"/>
              </a:schemeClr>
            </a:solidFill>
          </a:ln>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anchor="ctr"/>
          <a:lstStyle/>
          <a:p>
            <a:pPr algn="ctr" eaLnBrk="1" fontAlgn="auto" hangingPunct="1">
              <a:spcBef>
                <a:spcPts val="0"/>
              </a:spcBef>
              <a:spcAft>
                <a:spcPts val="0"/>
              </a:spcAft>
              <a:defRPr/>
            </a:pPr>
            <a:r>
              <a:rPr lang="en-US" altLang="en-US" sz="3800" dirty="0">
                <a:solidFill>
                  <a:schemeClr val="tx2"/>
                </a:solidFill>
                <a:latin typeface="MetaBoldLF-Caps" pitchFamily="34" charset="0"/>
                <a:ea typeface="+mj-ea"/>
                <a:cs typeface="+mj-cs"/>
              </a:rPr>
              <a:t>Deferment Types</a:t>
            </a:r>
          </a:p>
        </p:txBody>
      </p:sp>
      <p:graphicFrame>
        <p:nvGraphicFramePr>
          <p:cNvPr id="2" name="Diagram 1">
            <a:extLst>
              <a:ext uri="{FF2B5EF4-FFF2-40B4-BE49-F238E27FC236}">
                <a16:creationId xmlns:a16="http://schemas.microsoft.com/office/drawing/2014/main" id="{2A6ABE55-018B-8E72-E18E-2D89FC8EB872}"/>
              </a:ext>
            </a:extLst>
          </p:cNvPr>
          <p:cNvGraphicFramePr/>
          <p:nvPr/>
        </p:nvGraphicFramePr>
        <p:xfrm>
          <a:off x="1143000" y="2956886"/>
          <a:ext cx="6858000" cy="36725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631" name="Slide Number Placeholder 5">
            <a:extLst>
              <a:ext uri="{FF2B5EF4-FFF2-40B4-BE49-F238E27FC236}">
                <a16:creationId xmlns:a16="http://schemas.microsoft.com/office/drawing/2014/main" id="{BE4B6A46-7F9E-F3C0-D446-0C6A3FB4F9E2}"/>
              </a:ext>
            </a:extLst>
          </p:cNvPr>
          <p:cNvSpPr txBox="1">
            <a:spLocks/>
          </p:cNvSpPr>
          <p:nvPr/>
        </p:nvSpPr>
        <p:spPr bwMode="auto">
          <a:xfrm>
            <a:off x="5562600" y="6356350"/>
            <a:ext cx="3429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200" dirty="0">
                <a:solidFill>
                  <a:srgbClr val="898989"/>
                </a:solidFill>
              </a:rPr>
              <a:t>                                </a:t>
            </a:r>
            <a:fld id="{13BF4FA4-77CF-4714-BD92-97C11702E45C}" type="slidenum">
              <a:rPr lang="en-US" altLang="en-US" sz="1200">
                <a:solidFill>
                  <a:srgbClr val="898989"/>
                </a:solidFill>
              </a:rPr>
              <a:pPr algn="r" eaLnBrk="1" hangingPunct="1">
                <a:spcBef>
                  <a:spcPct val="0"/>
                </a:spcBef>
                <a:buFontTx/>
                <a:buNone/>
              </a:pPr>
              <a:t>24</a:t>
            </a:fld>
            <a:endParaRPr lang="en-US" altLang="en-US" sz="1200" dirty="0">
              <a:solidFill>
                <a:srgbClr val="898989"/>
              </a:solidFill>
            </a:endParaRPr>
          </a:p>
          <a:p>
            <a:pPr algn="r" eaLnBrk="1" hangingPunct="1">
              <a:spcBef>
                <a:spcPct val="0"/>
              </a:spcBef>
              <a:buFontTx/>
              <a:buNone/>
            </a:pPr>
            <a:r>
              <a:rPr lang="en-US" altLang="en-US" sz="1200" dirty="0">
                <a:solidFill>
                  <a:srgbClr val="898989"/>
                </a:solidFill>
              </a:rPr>
              <a:t>©2024 Mapping Your Future, Inc.</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8">
            <a:extLst>
              <a:ext uri="{FF2B5EF4-FFF2-40B4-BE49-F238E27FC236}">
                <a16:creationId xmlns:a16="http://schemas.microsoft.com/office/drawing/2014/main" id="{9F87A7B0-6766-050B-3C5D-5FAD382AF89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22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id="{5A144063-8B75-9593-9AD6-EB2B65E35CFE}"/>
              </a:ext>
            </a:extLst>
          </p:cNvPr>
          <p:cNvSpPr/>
          <p:nvPr/>
        </p:nvSpPr>
        <p:spPr>
          <a:xfrm>
            <a:off x="152400" y="152400"/>
            <a:ext cx="4876800" cy="2209800"/>
          </a:xfrm>
          <a:prstGeom prst="ellipse">
            <a:avLst/>
          </a:prstGeom>
          <a:ln>
            <a:solidFill>
              <a:schemeClr val="bg1">
                <a:lumMod val="50000"/>
              </a:schemeClr>
            </a:solidFill>
          </a:ln>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anchor="ctr"/>
          <a:lstStyle/>
          <a:p>
            <a:pPr algn="ctr" eaLnBrk="1" fontAlgn="auto" hangingPunct="1">
              <a:spcBef>
                <a:spcPts val="0"/>
              </a:spcBef>
              <a:spcAft>
                <a:spcPts val="0"/>
              </a:spcAft>
              <a:defRPr/>
            </a:pPr>
            <a:r>
              <a:rPr lang="en-US" altLang="en-US" sz="3800" dirty="0">
                <a:solidFill>
                  <a:schemeClr val="tx2"/>
                </a:solidFill>
                <a:latin typeface="MetaBoldLF-Caps" pitchFamily="34" charset="0"/>
                <a:ea typeface="+mj-ea"/>
                <a:cs typeface="+mj-cs"/>
              </a:rPr>
              <a:t>Forbearance</a:t>
            </a:r>
          </a:p>
        </p:txBody>
      </p:sp>
      <p:graphicFrame>
        <p:nvGraphicFramePr>
          <p:cNvPr id="2" name="Content Placeholder 1">
            <a:extLst>
              <a:ext uri="{FF2B5EF4-FFF2-40B4-BE49-F238E27FC236}">
                <a16:creationId xmlns:a16="http://schemas.microsoft.com/office/drawing/2014/main" id="{1D5CC241-D3D9-F7DB-5374-1B5A7AE94A56}"/>
              </a:ext>
            </a:extLst>
          </p:cNvPr>
          <p:cNvGraphicFramePr>
            <a:graphicFrameLocks noGrp="1"/>
          </p:cNvGraphicFramePr>
          <p:nvPr>
            <p:ph idx="1"/>
          </p:nvPr>
        </p:nvGraphicFramePr>
        <p:xfrm>
          <a:off x="609600" y="3271124"/>
          <a:ext cx="7924800" cy="31296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655" name="Slide Number Placeholder 5">
            <a:extLst>
              <a:ext uri="{FF2B5EF4-FFF2-40B4-BE49-F238E27FC236}">
                <a16:creationId xmlns:a16="http://schemas.microsoft.com/office/drawing/2014/main" id="{8F7D60BA-9B09-471F-A28D-9DCBDB955BC0}"/>
              </a:ext>
            </a:extLst>
          </p:cNvPr>
          <p:cNvSpPr txBox="1">
            <a:spLocks/>
          </p:cNvSpPr>
          <p:nvPr/>
        </p:nvSpPr>
        <p:spPr bwMode="auto">
          <a:xfrm>
            <a:off x="5562600" y="6356350"/>
            <a:ext cx="3429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200" dirty="0">
                <a:solidFill>
                  <a:srgbClr val="898989"/>
                </a:solidFill>
              </a:rPr>
              <a:t>                                </a:t>
            </a:r>
            <a:fld id="{1752DD6B-C474-4FC6-A3DD-7ADE8106148C}" type="slidenum">
              <a:rPr lang="en-US" altLang="en-US" sz="1200">
                <a:solidFill>
                  <a:srgbClr val="898989"/>
                </a:solidFill>
              </a:rPr>
              <a:pPr algn="r" eaLnBrk="1" hangingPunct="1">
                <a:spcBef>
                  <a:spcPct val="0"/>
                </a:spcBef>
                <a:buFontTx/>
                <a:buNone/>
              </a:pPr>
              <a:t>25</a:t>
            </a:fld>
            <a:endParaRPr lang="en-US" altLang="en-US" sz="1200" dirty="0">
              <a:solidFill>
                <a:srgbClr val="898989"/>
              </a:solidFill>
            </a:endParaRPr>
          </a:p>
          <a:p>
            <a:pPr algn="r" eaLnBrk="1" hangingPunct="1">
              <a:spcBef>
                <a:spcPct val="0"/>
              </a:spcBef>
              <a:buFontTx/>
              <a:buNone/>
            </a:pPr>
            <a:r>
              <a:rPr lang="en-US" altLang="en-US" sz="1200" dirty="0">
                <a:solidFill>
                  <a:srgbClr val="898989"/>
                </a:solidFill>
              </a:rPr>
              <a:t>©2024 Mapping Your Future, Inc.</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8">
            <a:extLst>
              <a:ext uri="{FF2B5EF4-FFF2-40B4-BE49-F238E27FC236}">
                <a16:creationId xmlns:a16="http://schemas.microsoft.com/office/drawing/2014/main" id="{667AC2EE-7E8E-8B3A-EA38-994CDA042E7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22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id="{BB67EDC5-03C7-6CF8-859D-F5CFF827CF9F}"/>
              </a:ext>
            </a:extLst>
          </p:cNvPr>
          <p:cNvSpPr/>
          <p:nvPr/>
        </p:nvSpPr>
        <p:spPr>
          <a:xfrm>
            <a:off x="152400" y="152400"/>
            <a:ext cx="4876800" cy="2209800"/>
          </a:xfrm>
          <a:prstGeom prst="ellipse">
            <a:avLst/>
          </a:prstGeom>
          <a:ln>
            <a:solidFill>
              <a:schemeClr val="bg1">
                <a:lumMod val="50000"/>
              </a:schemeClr>
            </a:solidFill>
          </a:ln>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anchor="ctr"/>
          <a:lstStyle/>
          <a:p>
            <a:pPr algn="ctr" eaLnBrk="1" fontAlgn="auto" hangingPunct="1">
              <a:spcBef>
                <a:spcPts val="0"/>
              </a:spcBef>
              <a:spcAft>
                <a:spcPts val="0"/>
              </a:spcAft>
              <a:defRPr/>
            </a:pPr>
            <a:r>
              <a:rPr lang="en-US" altLang="en-US" sz="3800" dirty="0">
                <a:solidFill>
                  <a:schemeClr val="tx2"/>
                </a:solidFill>
                <a:latin typeface="MetaBoldLF-Caps" pitchFamily="34" charset="0"/>
                <a:ea typeface="+mj-ea"/>
                <a:cs typeface="+mj-cs"/>
              </a:rPr>
              <a:t>Forbearance, cont.</a:t>
            </a:r>
          </a:p>
        </p:txBody>
      </p:sp>
      <p:graphicFrame>
        <p:nvGraphicFramePr>
          <p:cNvPr id="2" name="Content Placeholder 1">
            <a:extLst>
              <a:ext uri="{FF2B5EF4-FFF2-40B4-BE49-F238E27FC236}">
                <a16:creationId xmlns:a16="http://schemas.microsoft.com/office/drawing/2014/main" id="{99191BBE-C8D8-DEF9-6B97-3660E1EAA43B}"/>
              </a:ext>
            </a:extLst>
          </p:cNvPr>
          <p:cNvGraphicFramePr>
            <a:graphicFrameLocks noGrp="1"/>
          </p:cNvGraphicFramePr>
          <p:nvPr>
            <p:ph idx="1"/>
          </p:nvPr>
        </p:nvGraphicFramePr>
        <p:xfrm>
          <a:off x="571500" y="3276600"/>
          <a:ext cx="8001000" cy="31296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679" name="Slide Number Placeholder 5">
            <a:extLst>
              <a:ext uri="{FF2B5EF4-FFF2-40B4-BE49-F238E27FC236}">
                <a16:creationId xmlns:a16="http://schemas.microsoft.com/office/drawing/2014/main" id="{30679A9D-5314-74BC-C35B-3D21B6C2576C}"/>
              </a:ext>
            </a:extLst>
          </p:cNvPr>
          <p:cNvSpPr txBox="1">
            <a:spLocks/>
          </p:cNvSpPr>
          <p:nvPr/>
        </p:nvSpPr>
        <p:spPr bwMode="auto">
          <a:xfrm>
            <a:off x="5562600" y="6356350"/>
            <a:ext cx="3429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200" dirty="0">
                <a:solidFill>
                  <a:srgbClr val="898989"/>
                </a:solidFill>
              </a:rPr>
              <a:t>                                </a:t>
            </a:r>
            <a:fld id="{21E7A232-EEFD-4E98-9B69-2C8F3C573056}" type="slidenum">
              <a:rPr lang="en-US" altLang="en-US" sz="1200">
                <a:solidFill>
                  <a:srgbClr val="898989"/>
                </a:solidFill>
              </a:rPr>
              <a:pPr algn="r" eaLnBrk="1" hangingPunct="1">
                <a:spcBef>
                  <a:spcPct val="0"/>
                </a:spcBef>
                <a:buFontTx/>
                <a:buNone/>
              </a:pPr>
              <a:t>26</a:t>
            </a:fld>
            <a:endParaRPr lang="en-US" altLang="en-US" sz="1200" dirty="0">
              <a:solidFill>
                <a:srgbClr val="898989"/>
              </a:solidFill>
            </a:endParaRPr>
          </a:p>
          <a:p>
            <a:pPr algn="r" eaLnBrk="1" hangingPunct="1">
              <a:spcBef>
                <a:spcPct val="0"/>
              </a:spcBef>
              <a:buFontTx/>
              <a:buNone/>
            </a:pPr>
            <a:r>
              <a:rPr lang="en-US" altLang="en-US" sz="1200" dirty="0">
                <a:solidFill>
                  <a:srgbClr val="898989"/>
                </a:solidFill>
              </a:rPr>
              <a:t>©2024 Mapping Your Future, Inc.</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8">
            <a:extLst>
              <a:ext uri="{FF2B5EF4-FFF2-40B4-BE49-F238E27FC236}">
                <a16:creationId xmlns:a16="http://schemas.microsoft.com/office/drawing/2014/main" id="{DDCED061-35D1-CA9A-11FA-983A6B31F2D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22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id="{C5D69AC3-B021-4DD5-4955-8D7A5A00F692}"/>
              </a:ext>
            </a:extLst>
          </p:cNvPr>
          <p:cNvSpPr/>
          <p:nvPr/>
        </p:nvSpPr>
        <p:spPr>
          <a:xfrm>
            <a:off x="152400" y="152400"/>
            <a:ext cx="4876800" cy="2209800"/>
          </a:xfrm>
          <a:prstGeom prst="ellipse">
            <a:avLst/>
          </a:prstGeom>
          <a:ln>
            <a:solidFill>
              <a:schemeClr val="bg1">
                <a:lumMod val="50000"/>
              </a:schemeClr>
            </a:solidFill>
          </a:ln>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anchor="ctr"/>
          <a:lstStyle/>
          <a:p>
            <a:pPr algn="ctr" eaLnBrk="1" fontAlgn="auto" hangingPunct="1">
              <a:spcBef>
                <a:spcPts val="0"/>
              </a:spcBef>
              <a:spcAft>
                <a:spcPts val="0"/>
              </a:spcAft>
              <a:defRPr/>
            </a:pPr>
            <a:r>
              <a:rPr lang="en-US" altLang="en-US" sz="3800" dirty="0">
                <a:solidFill>
                  <a:schemeClr val="tx2"/>
                </a:solidFill>
                <a:latin typeface="MetaBoldLF-Caps" pitchFamily="34" charset="0"/>
                <a:ea typeface="+mj-ea"/>
                <a:cs typeface="+mj-cs"/>
              </a:rPr>
              <a:t>Loan Consolidation</a:t>
            </a:r>
          </a:p>
        </p:txBody>
      </p:sp>
      <p:graphicFrame>
        <p:nvGraphicFramePr>
          <p:cNvPr id="2" name="Content Placeholder 1">
            <a:extLst>
              <a:ext uri="{FF2B5EF4-FFF2-40B4-BE49-F238E27FC236}">
                <a16:creationId xmlns:a16="http://schemas.microsoft.com/office/drawing/2014/main" id="{D66A5279-C56B-1770-AD25-7C60AD18B574}"/>
              </a:ext>
            </a:extLst>
          </p:cNvPr>
          <p:cNvGraphicFramePr>
            <a:graphicFrameLocks noGrp="1"/>
          </p:cNvGraphicFramePr>
          <p:nvPr>
            <p:ph idx="1"/>
          </p:nvPr>
        </p:nvGraphicFramePr>
        <p:xfrm>
          <a:off x="495300" y="3352800"/>
          <a:ext cx="8153400"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9703" name="Slide Number Placeholder 5">
            <a:extLst>
              <a:ext uri="{FF2B5EF4-FFF2-40B4-BE49-F238E27FC236}">
                <a16:creationId xmlns:a16="http://schemas.microsoft.com/office/drawing/2014/main" id="{FC817EBB-20DB-3EBD-838D-E07EFC120192}"/>
              </a:ext>
            </a:extLst>
          </p:cNvPr>
          <p:cNvSpPr txBox="1">
            <a:spLocks/>
          </p:cNvSpPr>
          <p:nvPr/>
        </p:nvSpPr>
        <p:spPr bwMode="auto">
          <a:xfrm>
            <a:off x="5562600" y="6356350"/>
            <a:ext cx="3429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200" dirty="0">
                <a:solidFill>
                  <a:srgbClr val="898989"/>
                </a:solidFill>
              </a:rPr>
              <a:t>                                </a:t>
            </a:r>
            <a:fld id="{DB32D141-6EDF-4C61-8790-097066A845CB}" type="slidenum">
              <a:rPr lang="en-US" altLang="en-US" sz="1200">
                <a:solidFill>
                  <a:srgbClr val="898989"/>
                </a:solidFill>
              </a:rPr>
              <a:pPr algn="r" eaLnBrk="1" hangingPunct="1">
                <a:spcBef>
                  <a:spcPct val="0"/>
                </a:spcBef>
                <a:buFontTx/>
                <a:buNone/>
              </a:pPr>
              <a:t>27</a:t>
            </a:fld>
            <a:endParaRPr lang="en-US" altLang="en-US" sz="1200" dirty="0">
              <a:solidFill>
                <a:srgbClr val="898989"/>
              </a:solidFill>
            </a:endParaRPr>
          </a:p>
          <a:p>
            <a:pPr algn="r" eaLnBrk="1" hangingPunct="1">
              <a:spcBef>
                <a:spcPct val="0"/>
              </a:spcBef>
              <a:buFontTx/>
              <a:buNone/>
            </a:pPr>
            <a:r>
              <a:rPr lang="en-US" altLang="en-US" sz="1200" dirty="0">
                <a:solidFill>
                  <a:srgbClr val="898989"/>
                </a:solidFill>
              </a:rPr>
              <a:t>©2024 Mapping Your Future, Inc.</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8">
            <a:extLst>
              <a:ext uri="{FF2B5EF4-FFF2-40B4-BE49-F238E27FC236}">
                <a16:creationId xmlns:a16="http://schemas.microsoft.com/office/drawing/2014/main" id="{16FC987C-6ACB-3C98-5002-65B3CFD75F9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22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id="{D81F476A-D8AF-5098-6373-13EF6A3B62E8}"/>
              </a:ext>
            </a:extLst>
          </p:cNvPr>
          <p:cNvSpPr/>
          <p:nvPr/>
        </p:nvSpPr>
        <p:spPr>
          <a:xfrm>
            <a:off x="152400" y="152400"/>
            <a:ext cx="4876800" cy="2209800"/>
          </a:xfrm>
          <a:prstGeom prst="ellipse">
            <a:avLst/>
          </a:prstGeom>
          <a:ln>
            <a:solidFill>
              <a:schemeClr val="bg1">
                <a:lumMod val="50000"/>
              </a:schemeClr>
            </a:solidFill>
          </a:ln>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anchor="ctr"/>
          <a:lstStyle/>
          <a:p>
            <a:pPr algn="ctr" eaLnBrk="1" fontAlgn="auto" hangingPunct="1">
              <a:spcBef>
                <a:spcPts val="0"/>
              </a:spcBef>
              <a:spcAft>
                <a:spcPts val="0"/>
              </a:spcAft>
              <a:defRPr/>
            </a:pPr>
            <a:r>
              <a:rPr lang="en-US" altLang="en-US" sz="3800" dirty="0">
                <a:solidFill>
                  <a:schemeClr val="tx2"/>
                </a:solidFill>
                <a:latin typeface="MetaBoldLF-Caps" pitchFamily="34" charset="0"/>
                <a:ea typeface="+mj-ea"/>
                <a:cs typeface="+mj-cs"/>
              </a:rPr>
              <a:t>Loan Consolidation, cont.</a:t>
            </a:r>
          </a:p>
        </p:txBody>
      </p:sp>
      <p:graphicFrame>
        <p:nvGraphicFramePr>
          <p:cNvPr id="5" name="Table 4">
            <a:extLst>
              <a:ext uri="{FF2B5EF4-FFF2-40B4-BE49-F238E27FC236}">
                <a16:creationId xmlns:a16="http://schemas.microsoft.com/office/drawing/2014/main" id="{1852C75A-47FD-333D-BAD0-4C694E47A543}"/>
              </a:ext>
            </a:extLst>
          </p:cNvPr>
          <p:cNvGraphicFramePr>
            <a:graphicFrameLocks noGrp="1"/>
          </p:cNvGraphicFramePr>
          <p:nvPr/>
        </p:nvGraphicFramePr>
        <p:xfrm>
          <a:off x="457200" y="3476625"/>
          <a:ext cx="8229600" cy="2794001"/>
        </p:xfrm>
        <a:graphic>
          <a:graphicData uri="http://schemas.openxmlformats.org/drawingml/2006/table">
            <a:tbl>
              <a:tblPr firstRow="1" firstCol="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88606">
                <a:tc>
                  <a:txBody>
                    <a:bodyPr/>
                    <a:lstStyle/>
                    <a:p>
                      <a:pPr marL="0" marR="0" algn="ctr">
                        <a:lnSpc>
                          <a:spcPct val="115000"/>
                        </a:lnSpc>
                        <a:spcBef>
                          <a:spcPts val="0"/>
                        </a:spcBef>
                        <a:spcAft>
                          <a:spcPts val="0"/>
                        </a:spcAft>
                      </a:pPr>
                      <a:r>
                        <a:rPr lang="en-US" sz="2000" dirty="0">
                          <a:effectLst/>
                        </a:rPr>
                        <a:t>Benefits:</a:t>
                      </a:r>
                      <a:endParaRPr lang="en-US" sz="2000" dirty="0">
                        <a:effectLst/>
                        <a:latin typeface="Calibri"/>
                        <a:ea typeface="Calibri"/>
                        <a:cs typeface="Times New Roman"/>
                      </a:endParaRPr>
                    </a:p>
                  </a:txBody>
                  <a:tcPr marL="19050" marR="19050" marT="19045" marB="19045">
                    <a:solidFill>
                      <a:schemeClr val="accent1"/>
                    </a:solidFill>
                  </a:tcPr>
                </a:tc>
                <a:tc>
                  <a:txBody>
                    <a:bodyPr/>
                    <a:lstStyle/>
                    <a:p>
                      <a:pPr marL="0" marR="0" algn="ctr">
                        <a:lnSpc>
                          <a:spcPct val="115000"/>
                        </a:lnSpc>
                        <a:spcBef>
                          <a:spcPts val="0"/>
                        </a:spcBef>
                        <a:spcAft>
                          <a:spcPts val="1000"/>
                        </a:spcAft>
                      </a:pPr>
                      <a:r>
                        <a:rPr lang="en-US" sz="2000" dirty="0">
                          <a:effectLst/>
                        </a:rPr>
                        <a:t>Drawbacks: </a:t>
                      </a:r>
                      <a:endParaRPr lang="en-US" sz="2000" dirty="0">
                        <a:effectLst/>
                        <a:latin typeface="Calibri"/>
                        <a:ea typeface="Calibri"/>
                        <a:cs typeface="Times New Roman"/>
                      </a:endParaRPr>
                    </a:p>
                  </a:txBody>
                  <a:tcPr marL="19050" marR="19050" marT="19045" marB="19045">
                    <a:solidFill>
                      <a:schemeClr val="accent1"/>
                    </a:solidFill>
                  </a:tcPr>
                </a:tc>
                <a:extLst>
                  <a:ext uri="{0D108BD9-81ED-4DB2-BD59-A6C34878D82A}">
                    <a16:rowId xmlns:a16="http://schemas.microsoft.com/office/drawing/2014/main" val="10000"/>
                  </a:ext>
                </a:extLst>
              </a:tr>
              <a:tr h="584792">
                <a:tc>
                  <a:txBody>
                    <a:bodyPr/>
                    <a:lstStyle/>
                    <a:p>
                      <a:pPr marL="0" marR="0">
                        <a:lnSpc>
                          <a:spcPct val="115000"/>
                        </a:lnSpc>
                        <a:spcBef>
                          <a:spcPts val="0"/>
                        </a:spcBef>
                        <a:spcAft>
                          <a:spcPts val="1000"/>
                        </a:spcAft>
                      </a:pPr>
                      <a:r>
                        <a:rPr lang="en-US" sz="1400" b="0" dirty="0">
                          <a:solidFill>
                            <a:schemeClr val="tx1"/>
                          </a:solidFill>
                          <a:effectLst/>
                        </a:rPr>
                        <a:t>Extended repayment of up to 30 years based on your balance </a:t>
                      </a:r>
                      <a:endParaRPr lang="en-US" sz="1400" b="0" dirty="0">
                        <a:solidFill>
                          <a:schemeClr val="tx1"/>
                        </a:solidFill>
                        <a:effectLst/>
                        <a:latin typeface="Calibri"/>
                        <a:ea typeface="Calibri"/>
                        <a:cs typeface="Times New Roman"/>
                      </a:endParaRPr>
                    </a:p>
                  </a:txBody>
                  <a:tcPr marL="45720" marR="45720" marT="45708" marB="45708">
                    <a:solidFill>
                      <a:schemeClr val="tx2">
                        <a:lumMod val="20000"/>
                        <a:lumOff val="80000"/>
                      </a:schemeClr>
                    </a:solidFill>
                  </a:tcPr>
                </a:tc>
                <a:tc>
                  <a:txBody>
                    <a:bodyPr/>
                    <a:lstStyle/>
                    <a:p>
                      <a:pPr marL="0" marR="0">
                        <a:lnSpc>
                          <a:spcPct val="115000"/>
                        </a:lnSpc>
                        <a:spcBef>
                          <a:spcPts val="0"/>
                        </a:spcBef>
                        <a:spcAft>
                          <a:spcPts val="1000"/>
                        </a:spcAft>
                      </a:pPr>
                      <a:r>
                        <a:rPr lang="en-US" sz="1400" dirty="0">
                          <a:effectLst/>
                        </a:rPr>
                        <a:t>Extra interest over the life of the loan, if you choose a longer repayment period </a:t>
                      </a:r>
                      <a:endParaRPr lang="en-US" sz="1400" dirty="0">
                        <a:effectLst/>
                        <a:latin typeface="Calibri"/>
                        <a:ea typeface="Calibri"/>
                        <a:cs typeface="Times New Roman"/>
                      </a:endParaRPr>
                    </a:p>
                  </a:txBody>
                  <a:tcPr marL="45720" marR="45720" marT="45708" marB="45708">
                    <a:solidFill>
                      <a:schemeClr val="tx2">
                        <a:lumMod val="20000"/>
                        <a:lumOff val="80000"/>
                      </a:schemeClr>
                    </a:solidFill>
                  </a:tcPr>
                </a:tc>
                <a:extLst>
                  <a:ext uri="{0D108BD9-81ED-4DB2-BD59-A6C34878D82A}">
                    <a16:rowId xmlns:a16="http://schemas.microsoft.com/office/drawing/2014/main" val="10001"/>
                  </a:ext>
                </a:extLst>
              </a:tr>
              <a:tr h="641097">
                <a:tc>
                  <a:txBody>
                    <a:bodyPr/>
                    <a:lstStyle/>
                    <a:p>
                      <a:pPr marL="0" marR="0">
                        <a:lnSpc>
                          <a:spcPct val="115000"/>
                        </a:lnSpc>
                        <a:spcBef>
                          <a:spcPts val="0"/>
                        </a:spcBef>
                        <a:spcAft>
                          <a:spcPts val="1000"/>
                        </a:spcAft>
                      </a:pPr>
                      <a:r>
                        <a:rPr lang="en-US" sz="1400" b="0" dirty="0">
                          <a:solidFill>
                            <a:schemeClr val="tx1"/>
                          </a:solidFill>
                          <a:effectLst/>
                        </a:rPr>
                        <a:t>One monthly payment </a:t>
                      </a:r>
                      <a:endParaRPr lang="en-US" sz="1400" b="0" dirty="0">
                        <a:solidFill>
                          <a:schemeClr val="tx1"/>
                        </a:solidFill>
                        <a:effectLst/>
                        <a:latin typeface="Calibri"/>
                        <a:ea typeface="Calibri"/>
                        <a:cs typeface="Times New Roman"/>
                      </a:endParaRPr>
                    </a:p>
                  </a:txBody>
                  <a:tcPr marL="45720" marR="45720" marT="45708" marB="45708">
                    <a:solidFill>
                      <a:schemeClr val="tx2">
                        <a:lumMod val="20000"/>
                        <a:lumOff val="80000"/>
                      </a:schemeClr>
                    </a:solidFill>
                  </a:tcPr>
                </a:tc>
                <a:tc>
                  <a:txBody>
                    <a:bodyPr/>
                    <a:lstStyle/>
                    <a:p>
                      <a:pPr marL="0" marR="0">
                        <a:lnSpc>
                          <a:spcPct val="115000"/>
                        </a:lnSpc>
                        <a:spcBef>
                          <a:spcPts val="0"/>
                        </a:spcBef>
                        <a:spcAft>
                          <a:spcPts val="1000"/>
                        </a:spcAft>
                      </a:pPr>
                      <a:r>
                        <a:rPr lang="en-US" sz="1400" dirty="0">
                          <a:effectLst/>
                        </a:rPr>
                        <a:t>Possible loss of eligibility for certain deferments, forgiveness, cancellation, and grace period benefits</a:t>
                      </a:r>
                      <a:endParaRPr lang="en-US" sz="1400" dirty="0">
                        <a:effectLst/>
                        <a:latin typeface="Calibri"/>
                        <a:ea typeface="Calibri"/>
                        <a:cs typeface="Times New Roman"/>
                      </a:endParaRPr>
                    </a:p>
                  </a:txBody>
                  <a:tcPr marL="45720" marR="45720" marT="45708" marB="45708">
                    <a:solidFill>
                      <a:schemeClr val="tx2">
                        <a:lumMod val="20000"/>
                        <a:lumOff val="80000"/>
                      </a:schemeClr>
                    </a:solidFill>
                  </a:tcPr>
                </a:tc>
                <a:extLst>
                  <a:ext uri="{0D108BD9-81ED-4DB2-BD59-A6C34878D82A}">
                    <a16:rowId xmlns:a16="http://schemas.microsoft.com/office/drawing/2014/main" val="10002"/>
                  </a:ext>
                </a:extLst>
              </a:tr>
              <a:tr h="842729">
                <a:tc>
                  <a:txBody>
                    <a:bodyPr/>
                    <a:lstStyle/>
                    <a:p>
                      <a:pPr marL="0" marR="0">
                        <a:lnSpc>
                          <a:spcPct val="115000"/>
                        </a:lnSpc>
                        <a:spcBef>
                          <a:spcPts val="0"/>
                        </a:spcBef>
                        <a:spcAft>
                          <a:spcPts val="1000"/>
                        </a:spcAft>
                      </a:pPr>
                      <a:r>
                        <a:rPr lang="en-US" sz="1400" b="0" dirty="0">
                          <a:solidFill>
                            <a:schemeClr val="tx1"/>
                          </a:solidFill>
                          <a:effectLst/>
                        </a:rPr>
                        <a:t>Option to prepay or change repayment plans without penalty </a:t>
                      </a:r>
                      <a:endParaRPr lang="en-US" sz="1400" b="0" dirty="0">
                        <a:solidFill>
                          <a:schemeClr val="tx1"/>
                        </a:solidFill>
                        <a:effectLst/>
                        <a:latin typeface="Calibri"/>
                        <a:ea typeface="Calibri"/>
                        <a:cs typeface="Times New Roman"/>
                      </a:endParaRPr>
                    </a:p>
                  </a:txBody>
                  <a:tcPr marL="45720" marR="45720" marT="45708" marB="45708">
                    <a:solidFill>
                      <a:schemeClr val="tx2">
                        <a:lumMod val="20000"/>
                        <a:lumOff val="80000"/>
                      </a:schemeClr>
                    </a:solidFill>
                  </a:tcPr>
                </a:tc>
                <a:tc>
                  <a:txBody>
                    <a:bodyPr/>
                    <a:lstStyle/>
                    <a:p>
                      <a:pPr marL="0" marR="0">
                        <a:lnSpc>
                          <a:spcPct val="115000"/>
                        </a:lnSpc>
                        <a:spcBef>
                          <a:spcPts val="0"/>
                        </a:spcBef>
                        <a:spcAft>
                          <a:spcPts val="1000"/>
                        </a:spcAft>
                      </a:pPr>
                      <a:r>
                        <a:rPr lang="en-US" sz="1400" dirty="0">
                          <a:effectLst/>
                        </a:rPr>
                        <a:t>Potential loss of some borrower payment incentives if you consolidate (for example, reduced interest rate for on-time payments) </a:t>
                      </a:r>
                      <a:endParaRPr lang="en-US" sz="1400" dirty="0">
                        <a:effectLst/>
                        <a:latin typeface="Calibri"/>
                        <a:ea typeface="Calibri"/>
                        <a:cs typeface="Times New Roman"/>
                      </a:endParaRPr>
                    </a:p>
                  </a:txBody>
                  <a:tcPr marL="45720" marR="45720" marT="45708" marB="45708">
                    <a:solidFill>
                      <a:schemeClr val="tx2">
                        <a:lumMod val="20000"/>
                        <a:lumOff val="80000"/>
                      </a:schemeClr>
                    </a:solidFill>
                  </a:tcPr>
                </a:tc>
                <a:extLst>
                  <a:ext uri="{0D108BD9-81ED-4DB2-BD59-A6C34878D82A}">
                    <a16:rowId xmlns:a16="http://schemas.microsoft.com/office/drawing/2014/main" val="10003"/>
                  </a:ext>
                </a:extLst>
              </a:tr>
              <a:tr h="336777">
                <a:tc>
                  <a:txBody>
                    <a:bodyPr/>
                    <a:lstStyle/>
                    <a:p>
                      <a:pPr marL="0" marR="0">
                        <a:lnSpc>
                          <a:spcPct val="115000"/>
                        </a:lnSpc>
                        <a:spcBef>
                          <a:spcPts val="0"/>
                        </a:spcBef>
                        <a:spcAft>
                          <a:spcPts val="1000"/>
                        </a:spcAft>
                      </a:pPr>
                      <a:r>
                        <a:rPr lang="en-US" sz="1400" b="0" dirty="0">
                          <a:solidFill>
                            <a:schemeClr val="tx1"/>
                          </a:solidFill>
                          <a:effectLst/>
                        </a:rPr>
                        <a:t>Fixed interest rate </a:t>
                      </a:r>
                      <a:endParaRPr lang="en-US" sz="1400" b="0" dirty="0">
                        <a:solidFill>
                          <a:schemeClr val="tx1"/>
                        </a:solidFill>
                        <a:effectLst/>
                        <a:latin typeface="Calibri"/>
                        <a:ea typeface="Calibri"/>
                        <a:cs typeface="Times New Roman"/>
                      </a:endParaRPr>
                    </a:p>
                  </a:txBody>
                  <a:tcPr marL="45720" marR="45720" marT="45708" marB="45708">
                    <a:solidFill>
                      <a:schemeClr val="tx2">
                        <a:lumMod val="20000"/>
                        <a:lumOff val="80000"/>
                      </a:schemeClr>
                    </a:solidFill>
                  </a:tcPr>
                </a:tc>
                <a:tc>
                  <a:txBody>
                    <a:bodyPr/>
                    <a:lstStyle/>
                    <a:p>
                      <a:pPr marL="0" marR="0">
                        <a:lnSpc>
                          <a:spcPct val="115000"/>
                        </a:lnSpc>
                        <a:spcBef>
                          <a:spcPts val="0"/>
                        </a:spcBef>
                        <a:spcAft>
                          <a:spcPts val="1000"/>
                        </a:spcAft>
                      </a:pPr>
                      <a:r>
                        <a:rPr lang="en-US" sz="1400" dirty="0">
                          <a:effectLst/>
                        </a:rPr>
                        <a:t> </a:t>
                      </a:r>
                      <a:endParaRPr lang="en-US" sz="1400" dirty="0">
                        <a:effectLst/>
                        <a:latin typeface="Calibri"/>
                        <a:ea typeface="Calibri"/>
                        <a:cs typeface="Times New Roman"/>
                      </a:endParaRPr>
                    </a:p>
                  </a:txBody>
                  <a:tcPr marL="45720" marR="45720" marT="45708" marB="45708">
                    <a:solidFill>
                      <a:schemeClr val="tx2">
                        <a:lumMod val="20000"/>
                        <a:lumOff val="80000"/>
                      </a:schemeClr>
                    </a:solidFill>
                  </a:tcPr>
                </a:tc>
                <a:extLst>
                  <a:ext uri="{0D108BD9-81ED-4DB2-BD59-A6C34878D82A}">
                    <a16:rowId xmlns:a16="http://schemas.microsoft.com/office/drawing/2014/main" val="10004"/>
                  </a:ext>
                </a:extLst>
              </a:tr>
            </a:tbl>
          </a:graphicData>
        </a:graphic>
      </p:graphicFrame>
      <p:sp>
        <p:nvSpPr>
          <p:cNvPr id="30746" name="Slide Number Placeholder 5">
            <a:extLst>
              <a:ext uri="{FF2B5EF4-FFF2-40B4-BE49-F238E27FC236}">
                <a16:creationId xmlns:a16="http://schemas.microsoft.com/office/drawing/2014/main" id="{E54BB05C-AB7A-A57B-49CE-3D13263B50FE}"/>
              </a:ext>
            </a:extLst>
          </p:cNvPr>
          <p:cNvSpPr txBox="1">
            <a:spLocks/>
          </p:cNvSpPr>
          <p:nvPr/>
        </p:nvSpPr>
        <p:spPr bwMode="auto">
          <a:xfrm>
            <a:off x="5562600" y="6356350"/>
            <a:ext cx="3429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200" dirty="0">
                <a:solidFill>
                  <a:srgbClr val="898989"/>
                </a:solidFill>
              </a:rPr>
              <a:t>                                </a:t>
            </a:r>
            <a:fld id="{5C20038B-1537-46D5-B722-0E627AA28827}" type="slidenum">
              <a:rPr lang="en-US" altLang="en-US" sz="1200">
                <a:solidFill>
                  <a:srgbClr val="898989"/>
                </a:solidFill>
              </a:rPr>
              <a:pPr algn="r" eaLnBrk="1" hangingPunct="1">
                <a:spcBef>
                  <a:spcPct val="0"/>
                </a:spcBef>
                <a:buFontTx/>
                <a:buNone/>
              </a:pPr>
              <a:t>28</a:t>
            </a:fld>
            <a:endParaRPr lang="en-US" altLang="en-US" sz="1200" dirty="0">
              <a:solidFill>
                <a:srgbClr val="898989"/>
              </a:solidFill>
            </a:endParaRPr>
          </a:p>
          <a:p>
            <a:pPr algn="r" eaLnBrk="1" hangingPunct="1">
              <a:spcBef>
                <a:spcPct val="0"/>
              </a:spcBef>
              <a:buFontTx/>
              <a:buNone/>
            </a:pPr>
            <a:r>
              <a:rPr lang="en-US" altLang="en-US" sz="1200" dirty="0">
                <a:solidFill>
                  <a:srgbClr val="898989"/>
                </a:solidFill>
              </a:rPr>
              <a:t>©2024 Mapping Your Future, Inc.</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1746" name="Picture 8">
            <a:extLst>
              <a:ext uri="{FF2B5EF4-FFF2-40B4-BE49-F238E27FC236}">
                <a16:creationId xmlns:a16="http://schemas.microsoft.com/office/drawing/2014/main" id="{70FD16D6-6411-706C-5397-53CD4D161EF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22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id="{2FAB7B44-509D-34BA-0C5E-F805663A582B}"/>
              </a:ext>
            </a:extLst>
          </p:cNvPr>
          <p:cNvSpPr/>
          <p:nvPr/>
        </p:nvSpPr>
        <p:spPr>
          <a:xfrm>
            <a:off x="152400" y="152400"/>
            <a:ext cx="4876800" cy="2209800"/>
          </a:xfrm>
          <a:prstGeom prst="ellipse">
            <a:avLst/>
          </a:prstGeom>
          <a:ln>
            <a:solidFill>
              <a:schemeClr val="bg1">
                <a:lumMod val="50000"/>
              </a:schemeClr>
            </a:solidFill>
          </a:ln>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anchor="ctr"/>
          <a:lstStyle/>
          <a:p>
            <a:pPr algn="ctr" eaLnBrk="1" fontAlgn="auto" hangingPunct="1">
              <a:spcBef>
                <a:spcPts val="0"/>
              </a:spcBef>
              <a:spcAft>
                <a:spcPts val="0"/>
              </a:spcAft>
              <a:defRPr/>
            </a:pPr>
            <a:r>
              <a:rPr lang="en-US" altLang="en-US" sz="3800" dirty="0">
                <a:solidFill>
                  <a:schemeClr val="tx2"/>
                </a:solidFill>
                <a:latin typeface="MetaBoldLF-Caps" pitchFamily="34" charset="0"/>
                <a:ea typeface="+mj-ea"/>
                <a:cs typeface="+mj-cs"/>
              </a:rPr>
              <a:t>Consolidation Repayment Example</a:t>
            </a:r>
          </a:p>
        </p:txBody>
      </p:sp>
      <p:sp>
        <p:nvSpPr>
          <p:cNvPr id="4" name="Rectangle 3">
            <a:extLst>
              <a:ext uri="{FF2B5EF4-FFF2-40B4-BE49-F238E27FC236}">
                <a16:creationId xmlns:a16="http://schemas.microsoft.com/office/drawing/2014/main" id="{A3718C1A-6C08-C326-D223-3016BC47270E}"/>
              </a:ext>
            </a:extLst>
          </p:cNvPr>
          <p:cNvSpPr/>
          <p:nvPr/>
        </p:nvSpPr>
        <p:spPr>
          <a:xfrm>
            <a:off x="152400" y="4283075"/>
            <a:ext cx="8882063" cy="2270125"/>
          </a:xfrm>
          <a:prstGeom prst="rect">
            <a:avLst/>
          </a:prstGeom>
        </p:spPr>
        <p:txBody>
          <a:bodyPr>
            <a:spAutoFit/>
          </a:bodyPr>
          <a:lstStyle/>
          <a:p>
            <a:pPr eaLnBrk="1" fontAlgn="auto" hangingPunct="1">
              <a:spcBef>
                <a:spcPts val="0"/>
              </a:spcBef>
              <a:spcAft>
                <a:spcPts val="0"/>
              </a:spcAft>
              <a:defRPr/>
            </a:pPr>
            <a:endParaRPr lang="en-US" dirty="0">
              <a:latin typeface="+mn-lt"/>
              <a:cs typeface="+mn-cs"/>
            </a:endParaRPr>
          </a:p>
          <a:p>
            <a:pPr eaLnBrk="1" fontAlgn="auto" hangingPunct="1">
              <a:spcBef>
                <a:spcPts val="0"/>
              </a:spcBef>
              <a:spcAft>
                <a:spcPts val="0"/>
              </a:spcAft>
              <a:defRPr/>
            </a:pPr>
            <a:r>
              <a:rPr lang="en-US" sz="1700" dirty="0">
                <a:latin typeface="+mn-lt"/>
                <a:cs typeface="+mn-cs"/>
              </a:rPr>
              <a:t>If you consolidate these loans (a total of </a:t>
            </a:r>
            <a:r>
              <a:rPr lang="en-US" sz="1700" b="1" dirty="0">
                <a:latin typeface="+mn-lt"/>
                <a:cs typeface="+mn-cs"/>
              </a:rPr>
              <a:t>$17,125</a:t>
            </a:r>
            <a:r>
              <a:rPr lang="en-US" sz="1700" dirty="0">
                <a:latin typeface="+mn-lt"/>
                <a:cs typeface="+mn-cs"/>
              </a:rPr>
              <a:t>), you'll have </a:t>
            </a:r>
            <a:r>
              <a:rPr lang="en-US" sz="1700" b="1" dirty="0">
                <a:latin typeface="+mn-lt"/>
                <a:cs typeface="+mn-cs"/>
              </a:rPr>
              <a:t>15 years (180 months)</a:t>
            </a:r>
            <a:r>
              <a:rPr lang="en-US" sz="1700" dirty="0">
                <a:latin typeface="+mn-lt"/>
                <a:cs typeface="+mn-cs"/>
              </a:rPr>
              <a:t> to repay. The weighted average interest rate of the loans is </a:t>
            </a:r>
            <a:r>
              <a:rPr lang="en-US" sz="1700" b="1" dirty="0">
                <a:latin typeface="+mn-lt"/>
                <a:cs typeface="+mn-cs"/>
              </a:rPr>
              <a:t>5.839%. </a:t>
            </a:r>
            <a:r>
              <a:rPr lang="en-US" sz="1700" dirty="0">
                <a:latin typeface="+mn-lt"/>
                <a:cs typeface="+mn-cs"/>
              </a:rPr>
              <a:t>This is rounded up to the nearest 1/8th of one whole percent, resulting in your fixed interest rate of </a:t>
            </a:r>
            <a:r>
              <a:rPr lang="en-US" sz="1700" b="1" dirty="0">
                <a:latin typeface="+mn-lt"/>
                <a:cs typeface="+mn-cs"/>
              </a:rPr>
              <a:t>5.875%</a:t>
            </a:r>
            <a:r>
              <a:rPr lang="en-US" sz="1700" dirty="0">
                <a:latin typeface="+mn-lt"/>
                <a:cs typeface="+mn-cs"/>
              </a:rPr>
              <a:t>. </a:t>
            </a:r>
          </a:p>
          <a:p>
            <a:pPr eaLnBrk="1" fontAlgn="auto" hangingPunct="1">
              <a:spcBef>
                <a:spcPts val="0"/>
              </a:spcBef>
              <a:spcAft>
                <a:spcPts val="0"/>
              </a:spcAft>
              <a:defRPr/>
            </a:pPr>
            <a:endParaRPr lang="en-US" sz="1050" dirty="0">
              <a:latin typeface="+mn-lt"/>
              <a:cs typeface="+mn-cs"/>
            </a:endParaRPr>
          </a:p>
          <a:p>
            <a:pPr eaLnBrk="1" fontAlgn="auto" hangingPunct="1">
              <a:spcBef>
                <a:spcPts val="0"/>
              </a:spcBef>
              <a:spcAft>
                <a:spcPts val="0"/>
              </a:spcAft>
              <a:defRPr/>
            </a:pPr>
            <a:r>
              <a:rPr lang="en-US" sz="1700" dirty="0">
                <a:latin typeface="+mn-lt"/>
                <a:cs typeface="+mn-cs"/>
              </a:rPr>
              <a:t>If you repay the Direct Consolidation Loan under a standard repayment plan, your monthly payment will be </a:t>
            </a:r>
            <a:r>
              <a:rPr lang="en-US" sz="1700" b="1" dirty="0">
                <a:latin typeface="+mn-lt"/>
                <a:cs typeface="+mn-cs"/>
              </a:rPr>
              <a:t>$143.36</a:t>
            </a:r>
            <a:r>
              <a:rPr lang="en-US" sz="1700" dirty="0">
                <a:latin typeface="+mn-lt"/>
                <a:cs typeface="+mn-cs"/>
              </a:rPr>
              <a:t>. </a:t>
            </a:r>
          </a:p>
          <a:p>
            <a:pPr eaLnBrk="1" fontAlgn="auto" hangingPunct="1">
              <a:spcBef>
                <a:spcPts val="0"/>
              </a:spcBef>
              <a:spcAft>
                <a:spcPts val="0"/>
              </a:spcAft>
              <a:defRPr/>
            </a:pPr>
            <a:endParaRPr lang="en-US" sz="1000" dirty="0">
              <a:latin typeface="+mn-lt"/>
              <a:cs typeface="+mn-cs"/>
            </a:endParaRPr>
          </a:p>
          <a:p>
            <a:pPr eaLnBrk="1" fontAlgn="auto" hangingPunct="1">
              <a:spcBef>
                <a:spcPts val="0"/>
              </a:spcBef>
              <a:spcAft>
                <a:spcPts val="0"/>
              </a:spcAft>
              <a:defRPr/>
            </a:pPr>
            <a:r>
              <a:rPr lang="en-US" sz="1700" dirty="0">
                <a:latin typeface="+mn-lt"/>
                <a:cs typeface="+mn-cs"/>
              </a:rPr>
              <a:t>In the end, you will have paid </a:t>
            </a:r>
            <a:r>
              <a:rPr lang="en-US" sz="1700" b="1" dirty="0">
                <a:latin typeface="+mn-lt"/>
                <a:cs typeface="+mn-cs"/>
              </a:rPr>
              <a:t>$25,804.18</a:t>
            </a:r>
            <a:r>
              <a:rPr lang="en-US" sz="1700" dirty="0">
                <a:latin typeface="+mn-lt"/>
                <a:cs typeface="+mn-cs"/>
              </a:rPr>
              <a:t>, which includes </a:t>
            </a:r>
            <a:r>
              <a:rPr lang="en-US" sz="1700" b="1" dirty="0">
                <a:latin typeface="+mn-lt"/>
                <a:cs typeface="+mn-cs"/>
              </a:rPr>
              <a:t>$8,679.18</a:t>
            </a:r>
            <a:r>
              <a:rPr lang="en-US" sz="1700" dirty="0">
                <a:latin typeface="+mn-lt"/>
                <a:cs typeface="+mn-cs"/>
              </a:rPr>
              <a:t> in interest.</a:t>
            </a:r>
          </a:p>
        </p:txBody>
      </p:sp>
      <p:graphicFrame>
        <p:nvGraphicFramePr>
          <p:cNvPr id="5" name="Table 4">
            <a:extLst>
              <a:ext uri="{FF2B5EF4-FFF2-40B4-BE49-F238E27FC236}">
                <a16:creationId xmlns:a16="http://schemas.microsoft.com/office/drawing/2014/main" id="{E9C48334-8A69-50F9-18E9-EEA9AD5F9863}"/>
              </a:ext>
            </a:extLst>
          </p:cNvPr>
          <p:cNvGraphicFramePr>
            <a:graphicFrameLocks noGrp="1"/>
          </p:cNvGraphicFramePr>
          <p:nvPr/>
        </p:nvGraphicFramePr>
        <p:xfrm>
          <a:off x="1066800" y="3276600"/>
          <a:ext cx="7010400" cy="1311274"/>
        </p:xfrm>
        <a:graphic>
          <a:graphicData uri="http://schemas.openxmlformats.org/drawingml/2006/table">
            <a:tbl>
              <a:tblPr firstRow="1" firstCol="1" bandRow="1">
                <a:tableStyleId>{5C22544A-7EE6-4342-B048-85BDC9FD1C3A}</a:tableStyleId>
              </a:tblPr>
              <a:tblGrid>
                <a:gridCol w="643813">
                  <a:extLst>
                    <a:ext uri="{9D8B030D-6E8A-4147-A177-3AD203B41FA5}">
                      <a16:colId xmlns:a16="http://schemas.microsoft.com/office/drawing/2014/main" val="20000"/>
                    </a:ext>
                  </a:extLst>
                </a:gridCol>
                <a:gridCol w="1082432">
                  <a:extLst>
                    <a:ext uri="{9D8B030D-6E8A-4147-A177-3AD203B41FA5}">
                      <a16:colId xmlns:a16="http://schemas.microsoft.com/office/drawing/2014/main" val="20001"/>
                    </a:ext>
                  </a:extLst>
                </a:gridCol>
                <a:gridCol w="1135143">
                  <a:extLst>
                    <a:ext uri="{9D8B030D-6E8A-4147-A177-3AD203B41FA5}">
                      <a16:colId xmlns:a16="http://schemas.microsoft.com/office/drawing/2014/main" val="20002"/>
                    </a:ext>
                  </a:extLst>
                </a:gridCol>
                <a:gridCol w="720012">
                  <a:extLst>
                    <a:ext uri="{9D8B030D-6E8A-4147-A177-3AD203B41FA5}">
                      <a16:colId xmlns:a16="http://schemas.microsoft.com/office/drawing/2014/main" val="20003"/>
                    </a:ext>
                  </a:extLst>
                </a:gridCol>
                <a:gridCol w="1165408">
                  <a:extLst>
                    <a:ext uri="{9D8B030D-6E8A-4147-A177-3AD203B41FA5}">
                      <a16:colId xmlns:a16="http://schemas.microsoft.com/office/drawing/2014/main" val="20004"/>
                    </a:ext>
                  </a:extLst>
                </a:gridCol>
                <a:gridCol w="1131796">
                  <a:extLst>
                    <a:ext uri="{9D8B030D-6E8A-4147-A177-3AD203B41FA5}">
                      <a16:colId xmlns:a16="http://schemas.microsoft.com/office/drawing/2014/main" val="20005"/>
                    </a:ext>
                  </a:extLst>
                </a:gridCol>
                <a:gridCol w="1131796">
                  <a:extLst>
                    <a:ext uri="{9D8B030D-6E8A-4147-A177-3AD203B41FA5}">
                      <a16:colId xmlns:a16="http://schemas.microsoft.com/office/drawing/2014/main" val="20006"/>
                    </a:ext>
                  </a:extLst>
                </a:gridCol>
              </a:tblGrid>
              <a:tr h="631064">
                <a:tc>
                  <a:txBody>
                    <a:bodyPr/>
                    <a:lstStyle/>
                    <a:p>
                      <a:pPr marL="0" marR="0" algn="ctr">
                        <a:lnSpc>
                          <a:spcPct val="115000"/>
                        </a:lnSpc>
                        <a:spcBef>
                          <a:spcPts val="0"/>
                        </a:spcBef>
                        <a:spcAft>
                          <a:spcPts val="0"/>
                        </a:spcAft>
                      </a:pPr>
                      <a:r>
                        <a:rPr lang="en-US" sz="1800" b="0" dirty="0">
                          <a:effectLst/>
                        </a:rPr>
                        <a:t>Loan</a:t>
                      </a:r>
                      <a:endParaRPr lang="en-US" sz="1800" b="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b="0" dirty="0">
                          <a:effectLst/>
                        </a:rPr>
                        <a:t>Balance</a:t>
                      </a:r>
                      <a:endParaRPr lang="en-US" sz="1800" b="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b="0" dirty="0">
                          <a:effectLst/>
                        </a:rPr>
                        <a:t>Interest Rate</a:t>
                      </a:r>
                      <a:endParaRPr lang="en-US" sz="1800" b="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b="0" dirty="0">
                          <a:effectLst/>
                        </a:rPr>
                        <a:t> </a:t>
                      </a:r>
                      <a:endParaRPr lang="en-US" sz="1800" b="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b="0" dirty="0">
                          <a:effectLst/>
                        </a:rPr>
                        <a:t>Loan</a:t>
                      </a:r>
                      <a:endParaRPr lang="en-US" sz="1800" b="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b="0">
                          <a:effectLst/>
                        </a:rPr>
                        <a:t>Balance</a:t>
                      </a:r>
                      <a:endParaRPr lang="en-US" sz="1800" b="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b="0" dirty="0">
                          <a:effectLst/>
                        </a:rPr>
                        <a:t>Interest Rate</a:t>
                      </a:r>
                      <a:endParaRPr lang="en-US" sz="1800" b="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340105">
                <a:tc>
                  <a:txBody>
                    <a:bodyPr/>
                    <a:lstStyle/>
                    <a:p>
                      <a:pPr marL="0" marR="0" algn="ctr">
                        <a:lnSpc>
                          <a:spcPct val="115000"/>
                        </a:lnSpc>
                        <a:spcBef>
                          <a:spcPts val="0"/>
                        </a:spcBef>
                        <a:spcAft>
                          <a:spcPts val="0"/>
                        </a:spcAft>
                      </a:pPr>
                      <a:r>
                        <a:rPr lang="en-US" sz="1800" b="0" dirty="0">
                          <a:solidFill>
                            <a:schemeClr val="tx1"/>
                          </a:solidFill>
                          <a:effectLst/>
                        </a:rPr>
                        <a:t>A</a:t>
                      </a:r>
                      <a:endParaRPr lang="en-US" sz="1800" b="0" dirty="0">
                        <a:solidFill>
                          <a:schemeClr val="tx1"/>
                        </a:solidFill>
                        <a:effectLst/>
                        <a:latin typeface="Calibri"/>
                        <a:ea typeface="Calibri"/>
                        <a:cs typeface="Times New Roman"/>
                      </a:endParaRPr>
                    </a:p>
                  </a:txBody>
                  <a:tcPr marL="68580" marR="68580" marT="0" marB="0">
                    <a:solidFill>
                      <a:schemeClr val="tx2">
                        <a:lumMod val="20000"/>
                        <a:lumOff val="80000"/>
                      </a:schemeClr>
                    </a:solidFill>
                  </a:tcPr>
                </a:tc>
                <a:tc>
                  <a:txBody>
                    <a:bodyPr/>
                    <a:lstStyle/>
                    <a:p>
                      <a:pPr marL="0" marR="0" algn="ctr">
                        <a:lnSpc>
                          <a:spcPct val="115000"/>
                        </a:lnSpc>
                        <a:spcBef>
                          <a:spcPts val="0"/>
                        </a:spcBef>
                        <a:spcAft>
                          <a:spcPts val="0"/>
                        </a:spcAft>
                      </a:pPr>
                      <a:r>
                        <a:rPr lang="en-US" sz="1800" b="0" dirty="0">
                          <a:effectLst/>
                        </a:rPr>
                        <a:t>2,625</a:t>
                      </a:r>
                      <a:endParaRPr lang="en-US" sz="1800" b="0" dirty="0">
                        <a:effectLst/>
                        <a:latin typeface="Calibri"/>
                        <a:ea typeface="Calibri"/>
                        <a:cs typeface="Times New Roman"/>
                      </a:endParaRPr>
                    </a:p>
                  </a:txBody>
                  <a:tcPr marL="68580" marR="68580" marT="0" marB="0">
                    <a:solidFill>
                      <a:schemeClr val="tx2">
                        <a:lumMod val="20000"/>
                        <a:lumOff val="80000"/>
                      </a:schemeClr>
                    </a:solidFill>
                  </a:tcPr>
                </a:tc>
                <a:tc>
                  <a:txBody>
                    <a:bodyPr/>
                    <a:lstStyle/>
                    <a:p>
                      <a:pPr marL="0" marR="0" algn="ctr">
                        <a:lnSpc>
                          <a:spcPct val="115000"/>
                        </a:lnSpc>
                        <a:spcBef>
                          <a:spcPts val="0"/>
                        </a:spcBef>
                        <a:spcAft>
                          <a:spcPts val="0"/>
                        </a:spcAft>
                      </a:pPr>
                      <a:r>
                        <a:rPr lang="en-US" sz="1800" b="0" dirty="0">
                          <a:effectLst/>
                        </a:rPr>
                        <a:t>4.13</a:t>
                      </a:r>
                      <a:endParaRPr lang="en-US" sz="1800" b="0" dirty="0">
                        <a:effectLst/>
                        <a:latin typeface="Calibri"/>
                        <a:ea typeface="Calibri"/>
                        <a:cs typeface="Times New Roman"/>
                      </a:endParaRPr>
                    </a:p>
                  </a:txBody>
                  <a:tcPr marL="68580" marR="68580" marT="0" marB="0">
                    <a:solidFill>
                      <a:schemeClr val="tx2">
                        <a:lumMod val="20000"/>
                        <a:lumOff val="80000"/>
                      </a:schemeClr>
                    </a:solidFill>
                  </a:tcPr>
                </a:tc>
                <a:tc>
                  <a:txBody>
                    <a:bodyPr/>
                    <a:lstStyle/>
                    <a:p>
                      <a:pPr marL="0" marR="0" algn="ctr">
                        <a:lnSpc>
                          <a:spcPct val="115000"/>
                        </a:lnSpc>
                        <a:spcBef>
                          <a:spcPts val="0"/>
                        </a:spcBef>
                        <a:spcAft>
                          <a:spcPts val="0"/>
                        </a:spcAft>
                      </a:pPr>
                      <a:r>
                        <a:rPr lang="en-US" sz="1800" b="0" dirty="0">
                          <a:effectLst/>
                        </a:rPr>
                        <a:t> </a:t>
                      </a:r>
                      <a:endParaRPr lang="en-US" sz="1800" b="0" dirty="0">
                        <a:effectLst/>
                        <a:latin typeface="Calibri"/>
                        <a:ea typeface="Calibri"/>
                        <a:cs typeface="Times New Roman"/>
                      </a:endParaRPr>
                    </a:p>
                  </a:txBody>
                  <a:tcPr marL="68580" marR="68580" marT="0" marB="0">
                    <a:solidFill>
                      <a:schemeClr val="tx2">
                        <a:lumMod val="20000"/>
                        <a:lumOff val="80000"/>
                      </a:schemeClr>
                    </a:solidFill>
                  </a:tcPr>
                </a:tc>
                <a:tc>
                  <a:txBody>
                    <a:bodyPr/>
                    <a:lstStyle/>
                    <a:p>
                      <a:pPr marL="0" marR="0" algn="ctr">
                        <a:lnSpc>
                          <a:spcPct val="115000"/>
                        </a:lnSpc>
                        <a:spcBef>
                          <a:spcPts val="0"/>
                        </a:spcBef>
                        <a:spcAft>
                          <a:spcPts val="0"/>
                        </a:spcAft>
                      </a:pPr>
                      <a:r>
                        <a:rPr lang="en-US" sz="1800" b="0" dirty="0">
                          <a:effectLst/>
                        </a:rPr>
                        <a:t>B</a:t>
                      </a:r>
                      <a:endParaRPr lang="en-US" sz="1800" b="0" dirty="0">
                        <a:effectLst/>
                        <a:latin typeface="Calibri"/>
                        <a:ea typeface="Calibri"/>
                        <a:cs typeface="Times New Roman"/>
                      </a:endParaRPr>
                    </a:p>
                  </a:txBody>
                  <a:tcPr marL="68580" marR="68580" marT="0" marB="0">
                    <a:solidFill>
                      <a:schemeClr val="tx2">
                        <a:lumMod val="20000"/>
                        <a:lumOff val="80000"/>
                      </a:schemeClr>
                    </a:solidFill>
                  </a:tcPr>
                </a:tc>
                <a:tc>
                  <a:txBody>
                    <a:bodyPr/>
                    <a:lstStyle/>
                    <a:p>
                      <a:pPr marL="0" marR="0" algn="ctr">
                        <a:lnSpc>
                          <a:spcPct val="115000"/>
                        </a:lnSpc>
                        <a:spcBef>
                          <a:spcPts val="0"/>
                        </a:spcBef>
                        <a:spcAft>
                          <a:spcPts val="0"/>
                        </a:spcAft>
                      </a:pPr>
                      <a:r>
                        <a:rPr lang="en-US" sz="1800" b="0" dirty="0">
                          <a:effectLst/>
                        </a:rPr>
                        <a:t>3,500</a:t>
                      </a:r>
                      <a:endParaRPr lang="en-US" sz="1800" b="0" dirty="0">
                        <a:effectLst/>
                        <a:latin typeface="Calibri"/>
                        <a:ea typeface="Calibri"/>
                        <a:cs typeface="Times New Roman"/>
                      </a:endParaRPr>
                    </a:p>
                  </a:txBody>
                  <a:tcPr marL="68580" marR="68580" marT="0" marB="0">
                    <a:solidFill>
                      <a:schemeClr val="tx2">
                        <a:lumMod val="20000"/>
                        <a:lumOff val="80000"/>
                      </a:schemeClr>
                    </a:solidFill>
                  </a:tcPr>
                </a:tc>
                <a:tc>
                  <a:txBody>
                    <a:bodyPr/>
                    <a:lstStyle/>
                    <a:p>
                      <a:pPr marL="0" marR="0" algn="ctr">
                        <a:lnSpc>
                          <a:spcPct val="115000"/>
                        </a:lnSpc>
                        <a:spcBef>
                          <a:spcPts val="0"/>
                        </a:spcBef>
                        <a:spcAft>
                          <a:spcPts val="0"/>
                        </a:spcAft>
                      </a:pPr>
                      <a:r>
                        <a:rPr lang="en-US" sz="1800" b="0" dirty="0">
                          <a:effectLst/>
                        </a:rPr>
                        <a:t>5.2</a:t>
                      </a:r>
                      <a:endParaRPr lang="en-US" sz="1800" b="0" dirty="0">
                        <a:effectLst/>
                        <a:latin typeface="Calibri"/>
                        <a:ea typeface="Calibri"/>
                        <a:cs typeface="Times New Roman"/>
                      </a:endParaRPr>
                    </a:p>
                  </a:txBody>
                  <a:tcPr marL="68580" marR="68580" marT="0" marB="0">
                    <a:solidFill>
                      <a:schemeClr val="tx2">
                        <a:lumMod val="20000"/>
                        <a:lumOff val="80000"/>
                      </a:schemeClr>
                    </a:solidFill>
                  </a:tcPr>
                </a:tc>
                <a:extLst>
                  <a:ext uri="{0D108BD9-81ED-4DB2-BD59-A6C34878D82A}">
                    <a16:rowId xmlns:a16="http://schemas.microsoft.com/office/drawing/2014/main" val="10001"/>
                  </a:ext>
                </a:extLst>
              </a:tr>
              <a:tr h="340105">
                <a:tc>
                  <a:txBody>
                    <a:bodyPr/>
                    <a:lstStyle/>
                    <a:p>
                      <a:pPr marL="0" marR="0" algn="ctr">
                        <a:lnSpc>
                          <a:spcPct val="115000"/>
                        </a:lnSpc>
                        <a:spcBef>
                          <a:spcPts val="0"/>
                        </a:spcBef>
                        <a:spcAft>
                          <a:spcPts val="0"/>
                        </a:spcAft>
                      </a:pPr>
                      <a:r>
                        <a:rPr lang="en-US" sz="1800" b="0" dirty="0">
                          <a:solidFill>
                            <a:schemeClr val="tx1"/>
                          </a:solidFill>
                          <a:effectLst/>
                        </a:rPr>
                        <a:t>C</a:t>
                      </a:r>
                      <a:endParaRPr lang="en-US" sz="1800" b="0" dirty="0">
                        <a:solidFill>
                          <a:schemeClr val="tx1"/>
                        </a:solidFill>
                        <a:effectLst/>
                        <a:latin typeface="Calibri"/>
                        <a:ea typeface="Calibri"/>
                        <a:cs typeface="Times New Roman"/>
                      </a:endParaRPr>
                    </a:p>
                  </a:txBody>
                  <a:tcPr marL="68580" marR="68580" marT="0" marB="0">
                    <a:solidFill>
                      <a:schemeClr val="tx2">
                        <a:lumMod val="20000"/>
                        <a:lumOff val="80000"/>
                      </a:schemeClr>
                    </a:solidFill>
                  </a:tcPr>
                </a:tc>
                <a:tc>
                  <a:txBody>
                    <a:bodyPr/>
                    <a:lstStyle/>
                    <a:p>
                      <a:pPr marL="0" marR="0" algn="ctr">
                        <a:lnSpc>
                          <a:spcPct val="115000"/>
                        </a:lnSpc>
                        <a:spcBef>
                          <a:spcPts val="0"/>
                        </a:spcBef>
                        <a:spcAft>
                          <a:spcPts val="0"/>
                        </a:spcAft>
                      </a:pPr>
                      <a:r>
                        <a:rPr lang="en-US" sz="1800" b="0">
                          <a:effectLst/>
                        </a:rPr>
                        <a:t>5,500</a:t>
                      </a:r>
                      <a:endParaRPr lang="en-US" sz="1800" b="0">
                        <a:effectLst/>
                        <a:latin typeface="Calibri"/>
                        <a:ea typeface="Calibri"/>
                        <a:cs typeface="Times New Roman"/>
                      </a:endParaRPr>
                    </a:p>
                  </a:txBody>
                  <a:tcPr marL="68580" marR="68580" marT="0" marB="0">
                    <a:solidFill>
                      <a:schemeClr val="tx2">
                        <a:lumMod val="20000"/>
                        <a:lumOff val="80000"/>
                      </a:schemeClr>
                    </a:solidFill>
                  </a:tcPr>
                </a:tc>
                <a:tc>
                  <a:txBody>
                    <a:bodyPr/>
                    <a:lstStyle/>
                    <a:p>
                      <a:pPr marL="0" marR="0" algn="ctr">
                        <a:lnSpc>
                          <a:spcPct val="115000"/>
                        </a:lnSpc>
                        <a:spcBef>
                          <a:spcPts val="0"/>
                        </a:spcBef>
                        <a:spcAft>
                          <a:spcPts val="0"/>
                        </a:spcAft>
                      </a:pPr>
                      <a:r>
                        <a:rPr lang="en-US" sz="1800" b="0">
                          <a:effectLst/>
                        </a:rPr>
                        <a:t>6.1</a:t>
                      </a:r>
                      <a:endParaRPr lang="en-US" sz="1800" b="0">
                        <a:effectLst/>
                        <a:latin typeface="Calibri"/>
                        <a:ea typeface="Calibri"/>
                        <a:cs typeface="Times New Roman"/>
                      </a:endParaRPr>
                    </a:p>
                  </a:txBody>
                  <a:tcPr marL="68580" marR="68580" marT="0" marB="0">
                    <a:solidFill>
                      <a:schemeClr val="tx2">
                        <a:lumMod val="20000"/>
                        <a:lumOff val="80000"/>
                      </a:schemeClr>
                    </a:solidFill>
                  </a:tcPr>
                </a:tc>
                <a:tc>
                  <a:txBody>
                    <a:bodyPr/>
                    <a:lstStyle/>
                    <a:p>
                      <a:pPr marL="0" marR="0" algn="ctr">
                        <a:lnSpc>
                          <a:spcPct val="115000"/>
                        </a:lnSpc>
                        <a:spcBef>
                          <a:spcPts val="0"/>
                        </a:spcBef>
                        <a:spcAft>
                          <a:spcPts val="0"/>
                        </a:spcAft>
                      </a:pPr>
                      <a:r>
                        <a:rPr lang="en-US" sz="1800" b="0">
                          <a:effectLst/>
                        </a:rPr>
                        <a:t> </a:t>
                      </a:r>
                      <a:endParaRPr lang="en-US" sz="1800" b="0">
                        <a:effectLst/>
                        <a:latin typeface="Calibri"/>
                        <a:ea typeface="Calibri"/>
                        <a:cs typeface="Times New Roman"/>
                      </a:endParaRPr>
                    </a:p>
                  </a:txBody>
                  <a:tcPr marL="68580" marR="68580" marT="0" marB="0">
                    <a:solidFill>
                      <a:schemeClr val="tx2">
                        <a:lumMod val="20000"/>
                        <a:lumOff val="80000"/>
                      </a:schemeClr>
                    </a:solidFill>
                  </a:tcPr>
                </a:tc>
                <a:tc>
                  <a:txBody>
                    <a:bodyPr/>
                    <a:lstStyle/>
                    <a:p>
                      <a:pPr marL="0" marR="0" algn="ctr">
                        <a:lnSpc>
                          <a:spcPct val="115000"/>
                        </a:lnSpc>
                        <a:spcBef>
                          <a:spcPts val="0"/>
                        </a:spcBef>
                        <a:spcAft>
                          <a:spcPts val="0"/>
                        </a:spcAft>
                      </a:pPr>
                      <a:r>
                        <a:rPr lang="en-US" sz="1800" b="0" dirty="0">
                          <a:effectLst/>
                        </a:rPr>
                        <a:t>D</a:t>
                      </a:r>
                      <a:endParaRPr lang="en-US" sz="1800" b="0" dirty="0">
                        <a:effectLst/>
                        <a:latin typeface="Calibri"/>
                        <a:ea typeface="Calibri"/>
                        <a:cs typeface="Times New Roman"/>
                      </a:endParaRPr>
                    </a:p>
                  </a:txBody>
                  <a:tcPr marL="68580" marR="68580" marT="0" marB="0">
                    <a:solidFill>
                      <a:schemeClr val="tx2">
                        <a:lumMod val="20000"/>
                        <a:lumOff val="80000"/>
                      </a:schemeClr>
                    </a:solidFill>
                  </a:tcPr>
                </a:tc>
                <a:tc>
                  <a:txBody>
                    <a:bodyPr/>
                    <a:lstStyle/>
                    <a:p>
                      <a:pPr marL="0" marR="0" algn="ctr">
                        <a:lnSpc>
                          <a:spcPct val="115000"/>
                        </a:lnSpc>
                        <a:spcBef>
                          <a:spcPts val="0"/>
                        </a:spcBef>
                        <a:spcAft>
                          <a:spcPts val="0"/>
                        </a:spcAft>
                      </a:pPr>
                      <a:r>
                        <a:rPr lang="en-US" sz="1800" b="0" dirty="0">
                          <a:effectLst/>
                        </a:rPr>
                        <a:t>5,500</a:t>
                      </a:r>
                      <a:endParaRPr lang="en-US" sz="1800" b="0" dirty="0">
                        <a:effectLst/>
                        <a:latin typeface="Calibri"/>
                        <a:ea typeface="Calibri"/>
                        <a:cs typeface="Times New Roman"/>
                      </a:endParaRPr>
                    </a:p>
                  </a:txBody>
                  <a:tcPr marL="68580" marR="68580" marT="0" marB="0">
                    <a:solidFill>
                      <a:schemeClr val="tx2">
                        <a:lumMod val="20000"/>
                        <a:lumOff val="80000"/>
                      </a:schemeClr>
                    </a:solidFill>
                  </a:tcPr>
                </a:tc>
                <a:tc>
                  <a:txBody>
                    <a:bodyPr/>
                    <a:lstStyle/>
                    <a:p>
                      <a:pPr marL="0" marR="0" algn="ctr">
                        <a:lnSpc>
                          <a:spcPct val="115000"/>
                        </a:lnSpc>
                        <a:spcBef>
                          <a:spcPts val="0"/>
                        </a:spcBef>
                        <a:spcAft>
                          <a:spcPts val="0"/>
                        </a:spcAft>
                      </a:pPr>
                      <a:r>
                        <a:rPr lang="en-US" sz="1800" b="0" dirty="0">
                          <a:effectLst/>
                        </a:rPr>
                        <a:t>6.8</a:t>
                      </a:r>
                      <a:endParaRPr lang="en-US" sz="1800" b="0" dirty="0">
                        <a:effectLst/>
                        <a:latin typeface="Calibri"/>
                        <a:ea typeface="Calibri"/>
                        <a:cs typeface="Times New Roman"/>
                      </a:endParaRPr>
                    </a:p>
                  </a:txBody>
                  <a:tcPr marL="68580" marR="68580" marT="0" marB="0">
                    <a:solidFill>
                      <a:schemeClr val="tx2">
                        <a:lumMod val="20000"/>
                        <a:lumOff val="80000"/>
                      </a:schemeClr>
                    </a:solidFill>
                  </a:tcPr>
                </a:tc>
                <a:extLst>
                  <a:ext uri="{0D108BD9-81ED-4DB2-BD59-A6C34878D82A}">
                    <a16:rowId xmlns:a16="http://schemas.microsoft.com/office/drawing/2014/main" val="10002"/>
                  </a:ext>
                </a:extLst>
              </a:tr>
            </a:tbl>
          </a:graphicData>
        </a:graphic>
      </p:graphicFrame>
      <p:sp>
        <p:nvSpPr>
          <p:cNvPr id="31785" name="Slide Number Placeholder 5">
            <a:extLst>
              <a:ext uri="{FF2B5EF4-FFF2-40B4-BE49-F238E27FC236}">
                <a16:creationId xmlns:a16="http://schemas.microsoft.com/office/drawing/2014/main" id="{49FFFFDB-169C-759F-E745-0C3B985B384A}"/>
              </a:ext>
            </a:extLst>
          </p:cNvPr>
          <p:cNvSpPr txBox="1">
            <a:spLocks/>
          </p:cNvSpPr>
          <p:nvPr/>
        </p:nvSpPr>
        <p:spPr bwMode="auto">
          <a:xfrm>
            <a:off x="5562600" y="6356350"/>
            <a:ext cx="3429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200" dirty="0">
                <a:solidFill>
                  <a:srgbClr val="898989"/>
                </a:solidFill>
              </a:rPr>
              <a:t>                                </a:t>
            </a:r>
            <a:fld id="{8F0F92DD-B8FF-432B-9BFC-9EF9482615BD}" type="slidenum">
              <a:rPr lang="en-US" altLang="en-US" sz="1200">
                <a:solidFill>
                  <a:srgbClr val="898989"/>
                </a:solidFill>
              </a:rPr>
              <a:pPr algn="r" eaLnBrk="1" hangingPunct="1">
                <a:spcBef>
                  <a:spcPct val="0"/>
                </a:spcBef>
                <a:buFontTx/>
                <a:buNone/>
              </a:pPr>
              <a:t>29</a:t>
            </a:fld>
            <a:endParaRPr lang="en-US" altLang="en-US" sz="1200" dirty="0">
              <a:solidFill>
                <a:srgbClr val="898989"/>
              </a:solidFill>
            </a:endParaRPr>
          </a:p>
          <a:p>
            <a:pPr algn="r" eaLnBrk="1" hangingPunct="1">
              <a:spcBef>
                <a:spcPct val="0"/>
              </a:spcBef>
              <a:buFontTx/>
              <a:buNone/>
            </a:pPr>
            <a:r>
              <a:rPr lang="en-US" altLang="en-US" sz="1200" dirty="0">
                <a:solidFill>
                  <a:srgbClr val="898989"/>
                </a:solidFill>
              </a:rPr>
              <a:t>©2024 Mapping Your Future, Inc.</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9">
            <a:extLst>
              <a:ext uri="{FF2B5EF4-FFF2-40B4-BE49-F238E27FC236}">
                <a16:creationId xmlns:a16="http://schemas.microsoft.com/office/drawing/2014/main" id="{04EB20DE-510A-2DD6-0983-258CDA1F8C7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22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id="{08637315-A858-54D6-1E4A-8C11105E820F}"/>
              </a:ext>
            </a:extLst>
          </p:cNvPr>
          <p:cNvSpPr/>
          <p:nvPr/>
        </p:nvSpPr>
        <p:spPr>
          <a:xfrm>
            <a:off x="152400" y="152400"/>
            <a:ext cx="4876800" cy="2209800"/>
          </a:xfrm>
          <a:prstGeom prst="ellipse">
            <a:avLst/>
          </a:prstGeom>
          <a:ln>
            <a:solidFill>
              <a:schemeClr val="bg1">
                <a:lumMod val="50000"/>
              </a:schemeClr>
            </a:solidFill>
          </a:ln>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anchor="ctr"/>
          <a:lstStyle/>
          <a:p>
            <a:pPr algn="ctr" eaLnBrk="1" fontAlgn="auto" hangingPunct="1">
              <a:spcBef>
                <a:spcPts val="0"/>
              </a:spcBef>
              <a:spcAft>
                <a:spcPts val="0"/>
              </a:spcAft>
              <a:defRPr/>
            </a:pPr>
            <a:r>
              <a:rPr lang="en-US" altLang="en-US" sz="3800" dirty="0">
                <a:solidFill>
                  <a:schemeClr val="tx2"/>
                </a:solidFill>
                <a:latin typeface="MetaBoldLF-Caps" pitchFamily="34" charset="0"/>
                <a:ea typeface="+mj-ea"/>
                <a:cs typeface="+mj-cs"/>
              </a:rPr>
              <a:t>Types of Student Loans</a:t>
            </a:r>
          </a:p>
        </p:txBody>
      </p:sp>
      <p:sp>
        <p:nvSpPr>
          <p:cNvPr id="9" name="Rectangle 3">
            <a:extLst>
              <a:ext uri="{FF2B5EF4-FFF2-40B4-BE49-F238E27FC236}">
                <a16:creationId xmlns:a16="http://schemas.microsoft.com/office/drawing/2014/main" id="{14DE5CEE-3F89-9DB4-0CCC-4F94ED6BB350}"/>
              </a:ext>
            </a:extLst>
          </p:cNvPr>
          <p:cNvSpPr>
            <a:spLocks noGrp="1" noChangeArrowheads="1"/>
          </p:cNvSpPr>
          <p:nvPr>
            <p:ph idx="1"/>
          </p:nvPr>
        </p:nvSpPr>
        <p:spPr>
          <a:xfrm>
            <a:off x="457200" y="3227388"/>
            <a:ext cx="8229600" cy="3432175"/>
          </a:xfrm>
        </p:spPr>
        <p:txBody>
          <a:bodyPr rtlCol="0">
            <a:normAutofit/>
          </a:bodyPr>
          <a:lstStyle/>
          <a:p>
            <a:pPr algn="ctr" eaLnBrk="1" fontAlgn="auto" hangingPunct="1">
              <a:spcAft>
                <a:spcPts val="0"/>
              </a:spcAft>
              <a:buFontTx/>
              <a:buNone/>
              <a:defRPr/>
            </a:pPr>
            <a:r>
              <a:rPr lang="en-US" altLang="en-US" sz="2400" dirty="0"/>
              <a:t>There are several types of federal student loans.</a:t>
            </a:r>
          </a:p>
          <a:p>
            <a:pPr algn="ctr" eaLnBrk="1" fontAlgn="auto" hangingPunct="1">
              <a:spcAft>
                <a:spcPts val="0"/>
              </a:spcAft>
              <a:buFontTx/>
              <a:buNone/>
              <a:defRPr/>
            </a:pPr>
            <a:endParaRPr lang="en-US" altLang="en-US" sz="1200" dirty="0"/>
          </a:p>
          <a:p>
            <a:pPr marL="0" indent="0" algn="ctr" eaLnBrk="1" fontAlgn="auto" hangingPunct="1">
              <a:spcAft>
                <a:spcPts val="0"/>
              </a:spcAft>
              <a:buFont typeface="Arial" panose="020B0604020202020204" pitchFamily="34" charset="0"/>
              <a:buNone/>
              <a:defRPr/>
            </a:pPr>
            <a:r>
              <a:rPr lang="en-US" altLang="en-US" sz="2400" dirty="0"/>
              <a:t>This counseling session will focus on:</a:t>
            </a:r>
            <a:endParaRPr lang="en-US" sz="2400" dirty="0"/>
          </a:p>
          <a:p>
            <a:pPr marL="0" indent="0" algn="ctr" eaLnBrk="1" fontAlgn="auto" hangingPunct="1">
              <a:spcAft>
                <a:spcPts val="0"/>
              </a:spcAft>
              <a:buFont typeface="Arial" panose="020B0604020202020204" pitchFamily="34" charset="0"/>
              <a:buNone/>
              <a:defRPr/>
            </a:pPr>
            <a:endParaRPr lang="en-US" altLang="en-US" sz="2400" dirty="0"/>
          </a:p>
          <a:p>
            <a:pPr marL="0" indent="0" algn="ctr" eaLnBrk="1" fontAlgn="auto" hangingPunct="1">
              <a:spcAft>
                <a:spcPts val="0"/>
              </a:spcAft>
              <a:buFont typeface="Arial" panose="020B0604020202020204" pitchFamily="34" charset="0"/>
              <a:buNone/>
              <a:defRPr/>
            </a:pPr>
            <a:endParaRPr lang="en-US" altLang="en-US" sz="2400" dirty="0"/>
          </a:p>
          <a:p>
            <a:pPr marL="0" indent="0" algn="ctr" eaLnBrk="1" fontAlgn="auto" hangingPunct="1">
              <a:spcAft>
                <a:spcPts val="0"/>
              </a:spcAft>
              <a:buFont typeface="Arial" panose="020B0604020202020204" pitchFamily="34" charset="0"/>
              <a:buNone/>
              <a:defRPr/>
            </a:pPr>
            <a:endParaRPr lang="en-US" altLang="en-US" sz="2400" dirty="0"/>
          </a:p>
          <a:p>
            <a:pPr marL="0" indent="0" algn="ctr" eaLnBrk="1" fontAlgn="auto" hangingPunct="1">
              <a:spcAft>
                <a:spcPts val="0"/>
              </a:spcAft>
              <a:buFont typeface="Arial" panose="020B0604020202020204" pitchFamily="34" charset="0"/>
              <a:buNone/>
              <a:defRPr/>
            </a:pPr>
            <a:r>
              <a:rPr lang="en-US" altLang="en-US" sz="1800" i="1" dirty="0"/>
              <a:t>We will use the term “Direct Loans” throughout this presentation to mean both subsidized and unsubsidized loans.</a:t>
            </a:r>
          </a:p>
        </p:txBody>
      </p:sp>
      <p:graphicFrame>
        <p:nvGraphicFramePr>
          <p:cNvPr id="2" name="Diagram 1">
            <a:extLst>
              <a:ext uri="{FF2B5EF4-FFF2-40B4-BE49-F238E27FC236}">
                <a16:creationId xmlns:a16="http://schemas.microsoft.com/office/drawing/2014/main" id="{553F3783-213D-0149-C90C-AE6E873F30F2}"/>
              </a:ext>
            </a:extLst>
          </p:cNvPr>
          <p:cNvGraphicFramePr/>
          <p:nvPr/>
        </p:nvGraphicFramePr>
        <p:xfrm>
          <a:off x="2590800" y="4356537"/>
          <a:ext cx="4152900" cy="1129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128" name="Slide Number Placeholder 5">
            <a:extLst>
              <a:ext uri="{FF2B5EF4-FFF2-40B4-BE49-F238E27FC236}">
                <a16:creationId xmlns:a16="http://schemas.microsoft.com/office/drawing/2014/main" id="{385DD59A-F873-FB20-C930-8B2D8E1690A2}"/>
              </a:ext>
            </a:extLst>
          </p:cNvPr>
          <p:cNvSpPr txBox="1">
            <a:spLocks/>
          </p:cNvSpPr>
          <p:nvPr/>
        </p:nvSpPr>
        <p:spPr bwMode="auto">
          <a:xfrm>
            <a:off x="5562600" y="6356350"/>
            <a:ext cx="3429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200" dirty="0">
                <a:solidFill>
                  <a:srgbClr val="898989"/>
                </a:solidFill>
              </a:rPr>
              <a:t>                                </a:t>
            </a:r>
            <a:fld id="{BACF377A-3173-48F9-A63D-07F9B7884F1B}" type="slidenum">
              <a:rPr lang="en-US" altLang="en-US" sz="1200">
                <a:solidFill>
                  <a:srgbClr val="898989"/>
                </a:solidFill>
              </a:rPr>
              <a:pPr algn="r" eaLnBrk="1" hangingPunct="1">
                <a:spcBef>
                  <a:spcPct val="0"/>
                </a:spcBef>
                <a:buFontTx/>
                <a:buNone/>
              </a:pPr>
              <a:t>3</a:t>
            </a:fld>
            <a:endParaRPr lang="en-US" altLang="en-US" sz="1200" dirty="0">
              <a:solidFill>
                <a:srgbClr val="898989"/>
              </a:solidFill>
            </a:endParaRPr>
          </a:p>
          <a:p>
            <a:pPr algn="r" eaLnBrk="1" hangingPunct="1">
              <a:spcBef>
                <a:spcPct val="0"/>
              </a:spcBef>
              <a:buFont typeface="Arial" panose="020B0604020202020204" pitchFamily="34" charset="0"/>
              <a:buNone/>
            </a:pPr>
            <a:r>
              <a:rPr lang="en-US" altLang="en-US" sz="1200" dirty="0">
                <a:solidFill>
                  <a:srgbClr val="898989"/>
                </a:solidFill>
              </a:rPr>
              <a:t>©2024 Mapping Your Future, Inc..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wipe(left)">
                                      <p:cBhvr>
                                        <p:cTn id="12" dur="500"/>
                                        <p:tgtEl>
                                          <p:spTgt spid="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9">
                                            <p:txEl>
                                              <p:pRg st="6" end="6"/>
                                            </p:txEl>
                                          </p:spTgt>
                                        </p:tgtEl>
                                        <p:attrNameLst>
                                          <p:attrName>style.visibility</p:attrName>
                                        </p:attrNameLst>
                                      </p:cBhvr>
                                      <p:to>
                                        <p:strVal val="visible"/>
                                      </p:to>
                                    </p:set>
                                    <p:animEffect transition="in" filter="wipe(left)">
                                      <p:cBhvr>
                                        <p:cTn id="17"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8">
            <a:extLst>
              <a:ext uri="{FF2B5EF4-FFF2-40B4-BE49-F238E27FC236}">
                <a16:creationId xmlns:a16="http://schemas.microsoft.com/office/drawing/2014/main" id="{1D62A978-5ECA-C2E8-ABE6-9F5ABB03BE6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22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id="{AA4031CB-7DA3-AFAA-AC78-D758CCC24912}"/>
              </a:ext>
            </a:extLst>
          </p:cNvPr>
          <p:cNvSpPr/>
          <p:nvPr/>
        </p:nvSpPr>
        <p:spPr>
          <a:xfrm>
            <a:off x="152400" y="152400"/>
            <a:ext cx="4876800" cy="2209800"/>
          </a:xfrm>
          <a:prstGeom prst="ellipse">
            <a:avLst/>
          </a:prstGeom>
          <a:ln>
            <a:solidFill>
              <a:schemeClr val="bg1">
                <a:lumMod val="50000"/>
              </a:schemeClr>
            </a:solidFill>
          </a:ln>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anchor="ctr"/>
          <a:lstStyle/>
          <a:p>
            <a:pPr algn="ctr" eaLnBrk="1" fontAlgn="auto" hangingPunct="1">
              <a:spcBef>
                <a:spcPts val="0"/>
              </a:spcBef>
              <a:spcAft>
                <a:spcPts val="0"/>
              </a:spcAft>
              <a:defRPr/>
            </a:pPr>
            <a:r>
              <a:rPr lang="en-US" altLang="en-US" sz="4000" dirty="0">
                <a:solidFill>
                  <a:schemeClr val="tx2"/>
                </a:solidFill>
                <a:latin typeface="MetaBoldLF-Caps" pitchFamily="34" charset="0"/>
              </a:rPr>
              <a:t>Topic 5 of 6</a:t>
            </a:r>
          </a:p>
        </p:txBody>
      </p:sp>
      <p:sp>
        <p:nvSpPr>
          <p:cNvPr id="32774" name="Title 1">
            <a:extLst>
              <a:ext uri="{FF2B5EF4-FFF2-40B4-BE49-F238E27FC236}">
                <a16:creationId xmlns:a16="http://schemas.microsoft.com/office/drawing/2014/main" id="{5EECF6A1-2F17-B6AB-9230-EFA5AC8AD389}"/>
              </a:ext>
            </a:extLst>
          </p:cNvPr>
          <p:cNvSpPr>
            <a:spLocks noGrp="1"/>
          </p:cNvSpPr>
          <p:nvPr>
            <p:ph type="title"/>
          </p:nvPr>
        </p:nvSpPr>
        <p:spPr>
          <a:xfrm>
            <a:off x="685800" y="3227388"/>
            <a:ext cx="7772400" cy="2873375"/>
          </a:xfrm>
        </p:spPr>
        <p:txBody>
          <a:bodyPr/>
          <a:lstStyle/>
          <a:p>
            <a:pPr eaLnBrk="1" hangingPunct="1"/>
            <a:r>
              <a:rPr lang="en-US" altLang="en-US">
                <a:solidFill>
                  <a:schemeClr val="tx2"/>
                </a:solidFill>
                <a:latin typeface="MetaBoldLF-Caps"/>
              </a:rPr>
              <a:t>Loan Cancellation</a:t>
            </a:r>
          </a:p>
        </p:txBody>
      </p:sp>
      <p:sp>
        <p:nvSpPr>
          <p:cNvPr id="32775" name="Slide Number Placeholder 5">
            <a:extLst>
              <a:ext uri="{FF2B5EF4-FFF2-40B4-BE49-F238E27FC236}">
                <a16:creationId xmlns:a16="http://schemas.microsoft.com/office/drawing/2014/main" id="{97877C23-8C3E-C5DF-33B3-D4C30BE45EE7}"/>
              </a:ext>
            </a:extLst>
          </p:cNvPr>
          <p:cNvSpPr txBox="1">
            <a:spLocks/>
          </p:cNvSpPr>
          <p:nvPr/>
        </p:nvSpPr>
        <p:spPr bwMode="auto">
          <a:xfrm>
            <a:off x="5562600" y="6356350"/>
            <a:ext cx="3429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200" dirty="0">
                <a:solidFill>
                  <a:srgbClr val="898989"/>
                </a:solidFill>
              </a:rPr>
              <a:t>                                </a:t>
            </a:r>
            <a:fld id="{C63F1489-0048-451B-B72C-F3DD2C498466}" type="slidenum">
              <a:rPr lang="en-US" altLang="en-US" sz="1200">
                <a:solidFill>
                  <a:srgbClr val="898989"/>
                </a:solidFill>
              </a:rPr>
              <a:pPr algn="r" eaLnBrk="1" hangingPunct="1">
                <a:spcBef>
                  <a:spcPct val="0"/>
                </a:spcBef>
                <a:buFontTx/>
                <a:buNone/>
              </a:pPr>
              <a:t>30</a:t>
            </a:fld>
            <a:endParaRPr lang="en-US" altLang="en-US" sz="1200" dirty="0">
              <a:solidFill>
                <a:srgbClr val="898989"/>
              </a:solidFill>
            </a:endParaRPr>
          </a:p>
          <a:p>
            <a:pPr algn="r" eaLnBrk="1" hangingPunct="1">
              <a:spcBef>
                <a:spcPct val="0"/>
              </a:spcBef>
              <a:buFontTx/>
              <a:buNone/>
            </a:pPr>
            <a:r>
              <a:rPr lang="en-US" altLang="en-US" sz="1200" dirty="0">
                <a:solidFill>
                  <a:srgbClr val="898989"/>
                </a:solidFill>
              </a:rPr>
              <a:t>©2024 Mapping Your Future, Inc.</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8">
            <a:extLst>
              <a:ext uri="{FF2B5EF4-FFF2-40B4-BE49-F238E27FC236}">
                <a16:creationId xmlns:a16="http://schemas.microsoft.com/office/drawing/2014/main" id="{882AFD5C-7593-40BD-96A4-BDC5DCB4585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22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id="{9ACC788F-5497-7299-1B0D-6EC0946E9A93}"/>
              </a:ext>
            </a:extLst>
          </p:cNvPr>
          <p:cNvSpPr/>
          <p:nvPr/>
        </p:nvSpPr>
        <p:spPr>
          <a:xfrm>
            <a:off x="152400" y="152400"/>
            <a:ext cx="4876800" cy="2209800"/>
          </a:xfrm>
          <a:prstGeom prst="ellipse">
            <a:avLst/>
          </a:prstGeom>
          <a:ln>
            <a:solidFill>
              <a:schemeClr val="bg1">
                <a:lumMod val="50000"/>
              </a:schemeClr>
            </a:solidFill>
          </a:ln>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anchor="ctr"/>
          <a:lstStyle/>
          <a:p>
            <a:pPr algn="ctr" eaLnBrk="1" fontAlgn="auto" hangingPunct="1">
              <a:spcBef>
                <a:spcPts val="0"/>
              </a:spcBef>
              <a:spcAft>
                <a:spcPts val="0"/>
              </a:spcAft>
              <a:defRPr/>
            </a:pPr>
            <a:r>
              <a:rPr lang="en-US" altLang="en-US" sz="3600" dirty="0">
                <a:solidFill>
                  <a:schemeClr val="tx2"/>
                </a:solidFill>
                <a:latin typeface="MetaBoldLF-Caps" pitchFamily="34" charset="0"/>
              </a:rPr>
              <a:t>Repaying Your Student Loans</a:t>
            </a:r>
          </a:p>
        </p:txBody>
      </p:sp>
      <p:graphicFrame>
        <p:nvGraphicFramePr>
          <p:cNvPr id="5" name="Content Placeholder 1">
            <a:extLst>
              <a:ext uri="{FF2B5EF4-FFF2-40B4-BE49-F238E27FC236}">
                <a16:creationId xmlns:a16="http://schemas.microsoft.com/office/drawing/2014/main" id="{D03059E1-FDF9-E7C5-95B1-DC10580F47F0}"/>
              </a:ext>
            </a:extLst>
          </p:cNvPr>
          <p:cNvGraphicFramePr>
            <a:graphicFrameLocks noGrp="1"/>
          </p:cNvGraphicFramePr>
          <p:nvPr>
            <p:ph idx="1"/>
          </p:nvPr>
        </p:nvGraphicFramePr>
        <p:xfrm>
          <a:off x="457200" y="3352800"/>
          <a:ext cx="8229600" cy="2927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3799" name="Slide Number Placeholder 5">
            <a:extLst>
              <a:ext uri="{FF2B5EF4-FFF2-40B4-BE49-F238E27FC236}">
                <a16:creationId xmlns:a16="http://schemas.microsoft.com/office/drawing/2014/main" id="{4A2B2496-8DEC-C1D3-8060-62939A08A56D}"/>
              </a:ext>
            </a:extLst>
          </p:cNvPr>
          <p:cNvSpPr txBox="1">
            <a:spLocks/>
          </p:cNvSpPr>
          <p:nvPr/>
        </p:nvSpPr>
        <p:spPr bwMode="auto">
          <a:xfrm>
            <a:off x="5562600" y="6356350"/>
            <a:ext cx="3429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200" dirty="0">
                <a:solidFill>
                  <a:srgbClr val="898989"/>
                </a:solidFill>
              </a:rPr>
              <a:t>                                </a:t>
            </a:r>
            <a:fld id="{215E97C5-203F-4AC4-9EFB-9B6E1C496F4B}" type="slidenum">
              <a:rPr lang="en-US" altLang="en-US" sz="1200">
                <a:solidFill>
                  <a:srgbClr val="898989"/>
                </a:solidFill>
              </a:rPr>
              <a:pPr algn="r" eaLnBrk="1" hangingPunct="1">
                <a:spcBef>
                  <a:spcPct val="0"/>
                </a:spcBef>
                <a:buFontTx/>
                <a:buNone/>
              </a:pPr>
              <a:t>31</a:t>
            </a:fld>
            <a:endParaRPr lang="en-US" altLang="en-US" sz="1200" dirty="0">
              <a:solidFill>
                <a:srgbClr val="898989"/>
              </a:solidFill>
            </a:endParaRPr>
          </a:p>
          <a:p>
            <a:pPr algn="r" eaLnBrk="1" hangingPunct="1">
              <a:spcBef>
                <a:spcPct val="0"/>
              </a:spcBef>
              <a:buFontTx/>
              <a:buNone/>
            </a:pPr>
            <a:r>
              <a:rPr lang="en-US" altLang="en-US" sz="1200" dirty="0">
                <a:solidFill>
                  <a:srgbClr val="898989"/>
                </a:solidFill>
              </a:rPr>
              <a:t>©2024 Mapping Your Future, Inc.</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8">
            <a:extLst>
              <a:ext uri="{FF2B5EF4-FFF2-40B4-BE49-F238E27FC236}">
                <a16:creationId xmlns:a16="http://schemas.microsoft.com/office/drawing/2014/main" id="{58EBF732-F182-C6A0-9626-CA315D99D9E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22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id="{3135483A-45FF-16EF-287D-E4C455801909}"/>
              </a:ext>
            </a:extLst>
          </p:cNvPr>
          <p:cNvSpPr/>
          <p:nvPr/>
        </p:nvSpPr>
        <p:spPr>
          <a:xfrm>
            <a:off x="152400" y="152400"/>
            <a:ext cx="4876800" cy="2209800"/>
          </a:xfrm>
          <a:prstGeom prst="ellipse">
            <a:avLst/>
          </a:prstGeom>
          <a:ln>
            <a:solidFill>
              <a:schemeClr val="bg1">
                <a:lumMod val="50000"/>
              </a:schemeClr>
            </a:solidFill>
          </a:ln>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anchor="ctr"/>
          <a:lstStyle/>
          <a:p>
            <a:pPr algn="ctr" eaLnBrk="1" fontAlgn="auto" hangingPunct="1">
              <a:spcBef>
                <a:spcPts val="0"/>
              </a:spcBef>
              <a:spcAft>
                <a:spcPts val="0"/>
              </a:spcAft>
              <a:defRPr/>
            </a:pPr>
            <a:r>
              <a:rPr lang="en-US" altLang="en-US" sz="3200" dirty="0">
                <a:solidFill>
                  <a:schemeClr val="tx2"/>
                </a:solidFill>
                <a:latin typeface="MetaBoldLF-Caps" pitchFamily="34" charset="0"/>
                <a:ea typeface="+mj-ea"/>
                <a:cs typeface="+mj-cs"/>
              </a:rPr>
              <a:t>Loan Discharge</a:t>
            </a:r>
          </a:p>
        </p:txBody>
      </p:sp>
      <p:graphicFrame>
        <p:nvGraphicFramePr>
          <p:cNvPr id="7" name="Content Placeholder 1">
            <a:extLst>
              <a:ext uri="{FF2B5EF4-FFF2-40B4-BE49-F238E27FC236}">
                <a16:creationId xmlns:a16="http://schemas.microsoft.com/office/drawing/2014/main" id="{0BBAF4D9-82D4-BFE9-AA49-6A13F4C349BB}"/>
              </a:ext>
            </a:extLst>
          </p:cNvPr>
          <p:cNvGraphicFramePr>
            <a:graphicFrameLocks noGrp="1"/>
          </p:cNvGraphicFramePr>
          <p:nvPr>
            <p:ph idx="1"/>
          </p:nvPr>
        </p:nvGraphicFramePr>
        <p:xfrm>
          <a:off x="0" y="3535344"/>
          <a:ext cx="8915400" cy="2941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4823" name="TextBox 1">
            <a:extLst>
              <a:ext uri="{FF2B5EF4-FFF2-40B4-BE49-F238E27FC236}">
                <a16:creationId xmlns:a16="http://schemas.microsoft.com/office/drawing/2014/main" id="{D67FC5BA-40CB-7C22-7B3B-82A6F2756229}"/>
              </a:ext>
            </a:extLst>
          </p:cNvPr>
          <p:cNvSpPr txBox="1">
            <a:spLocks noChangeArrowheads="1"/>
          </p:cNvSpPr>
          <p:nvPr/>
        </p:nvSpPr>
        <p:spPr bwMode="auto">
          <a:xfrm>
            <a:off x="762000" y="3124200"/>
            <a:ext cx="7696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200"/>
              <a:t>Your loans may only be eligible for discharge if:</a:t>
            </a:r>
          </a:p>
          <a:p>
            <a:pPr eaLnBrk="1" hangingPunct="1">
              <a:spcBef>
                <a:spcPct val="0"/>
              </a:spcBef>
              <a:buFontTx/>
              <a:buNone/>
            </a:pPr>
            <a:endParaRPr lang="en-US" altLang="en-US" sz="2200"/>
          </a:p>
        </p:txBody>
      </p:sp>
      <p:sp>
        <p:nvSpPr>
          <p:cNvPr id="34824" name="Slide Number Placeholder 5">
            <a:extLst>
              <a:ext uri="{FF2B5EF4-FFF2-40B4-BE49-F238E27FC236}">
                <a16:creationId xmlns:a16="http://schemas.microsoft.com/office/drawing/2014/main" id="{AC1F45BF-7D30-36EF-2F81-2A8854C3FE53}"/>
              </a:ext>
            </a:extLst>
          </p:cNvPr>
          <p:cNvSpPr txBox="1">
            <a:spLocks/>
          </p:cNvSpPr>
          <p:nvPr/>
        </p:nvSpPr>
        <p:spPr bwMode="auto">
          <a:xfrm>
            <a:off x="5562600" y="6356350"/>
            <a:ext cx="3429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200" dirty="0">
                <a:solidFill>
                  <a:srgbClr val="898989"/>
                </a:solidFill>
              </a:rPr>
              <a:t>                                </a:t>
            </a:r>
            <a:fld id="{FF85B85A-7F56-4B82-9474-3DCE8D72AB8A}" type="slidenum">
              <a:rPr lang="en-US" altLang="en-US" sz="1200">
                <a:solidFill>
                  <a:srgbClr val="898989"/>
                </a:solidFill>
              </a:rPr>
              <a:pPr algn="r" eaLnBrk="1" hangingPunct="1">
                <a:spcBef>
                  <a:spcPct val="0"/>
                </a:spcBef>
                <a:buFontTx/>
                <a:buNone/>
              </a:pPr>
              <a:t>32</a:t>
            </a:fld>
            <a:endParaRPr lang="en-US" altLang="en-US" sz="1200" dirty="0">
              <a:solidFill>
                <a:srgbClr val="898989"/>
              </a:solidFill>
            </a:endParaRPr>
          </a:p>
          <a:p>
            <a:pPr algn="r" eaLnBrk="1" hangingPunct="1">
              <a:spcBef>
                <a:spcPct val="0"/>
              </a:spcBef>
              <a:buFontTx/>
              <a:buNone/>
            </a:pPr>
            <a:r>
              <a:rPr lang="en-US" altLang="en-US" sz="1200" dirty="0">
                <a:solidFill>
                  <a:srgbClr val="898989"/>
                </a:solidFill>
              </a:rPr>
              <a:t>©2024 Mapping Your Future, Inc.</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8">
            <a:extLst>
              <a:ext uri="{FF2B5EF4-FFF2-40B4-BE49-F238E27FC236}">
                <a16:creationId xmlns:a16="http://schemas.microsoft.com/office/drawing/2014/main" id="{0F9017EA-66BB-FA22-80C5-88F763E2325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22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id="{DDBD7E32-0C99-44C0-8A70-44380ACA8A06}"/>
              </a:ext>
            </a:extLst>
          </p:cNvPr>
          <p:cNvSpPr/>
          <p:nvPr/>
        </p:nvSpPr>
        <p:spPr>
          <a:xfrm>
            <a:off x="152400" y="152400"/>
            <a:ext cx="4876800" cy="2209800"/>
          </a:xfrm>
          <a:prstGeom prst="ellipse">
            <a:avLst/>
          </a:prstGeom>
          <a:ln>
            <a:solidFill>
              <a:schemeClr val="bg1">
                <a:lumMod val="50000"/>
              </a:schemeClr>
            </a:solidFill>
          </a:ln>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anchor="ctr"/>
          <a:lstStyle/>
          <a:p>
            <a:pPr algn="ctr" eaLnBrk="1" fontAlgn="auto" hangingPunct="1">
              <a:spcBef>
                <a:spcPts val="0"/>
              </a:spcBef>
              <a:spcAft>
                <a:spcPts val="0"/>
              </a:spcAft>
              <a:defRPr/>
            </a:pPr>
            <a:r>
              <a:rPr lang="en-US" altLang="en-US" sz="3100" dirty="0">
                <a:solidFill>
                  <a:schemeClr val="tx2"/>
                </a:solidFill>
                <a:latin typeface="MetaBoldLF-Caps" pitchFamily="34" charset="0"/>
                <a:ea typeface="+mj-ea"/>
                <a:cs typeface="+mj-cs"/>
              </a:rPr>
              <a:t>Loan Forgiveness &amp; Loan Repayment Programs</a:t>
            </a:r>
          </a:p>
        </p:txBody>
      </p:sp>
      <p:graphicFrame>
        <p:nvGraphicFramePr>
          <p:cNvPr id="2" name="Content Placeholder 1">
            <a:extLst>
              <a:ext uri="{FF2B5EF4-FFF2-40B4-BE49-F238E27FC236}">
                <a16:creationId xmlns:a16="http://schemas.microsoft.com/office/drawing/2014/main" id="{AF248AB6-B4EB-E605-35ED-D94E78E38E6E}"/>
              </a:ext>
            </a:extLst>
          </p:cNvPr>
          <p:cNvGraphicFramePr>
            <a:graphicFrameLocks noGrp="1"/>
          </p:cNvGraphicFramePr>
          <p:nvPr>
            <p:ph idx="1"/>
          </p:nvPr>
        </p:nvGraphicFramePr>
        <p:xfrm>
          <a:off x="457200" y="3276600"/>
          <a:ext cx="8229600" cy="31741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5847" name="Slide Number Placeholder 5">
            <a:extLst>
              <a:ext uri="{FF2B5EF4-FFF2-40B4-BE49-F238E27FC236}">
                <a16:creationId xmlns:a16="http://schemas.microsoft.com/office/drawing/2014/main" id="{39A825CF-EC6A-A55D-FD7C-58E3D3ED306C}"/>
              </a:ext>
            </a:extLst>
          </p:cNvPr>
          <p:cNvSpPr txBox="1">
            <a:spLocks/>
          </p:cNvSpPr>
          <p:nvPr/>
        </p:nvSpPr>
        <p:spPr bwMode="auto">
          <a:xfrm>
            <a:off x="5562600" y="6356350"/>
            <a:ext cx="3429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200" dirty="0">
                <a:solidFill>
                  <a:srgbClr val="898989"/>
                </a:solidFill>
              </a:rPr>
              <a:t>                                </a:t>
            </a:r>
            <a:fld id="{CFA41E77-6D78-44FD-A008-80D240B684A3}" type="slidenum">
              <a:rPr lang="en-US" altLang="en-US" sz="1200">
                <a:solidFill>
                  <a:srgbClr val="898989"/>
                </a:solidFill>
              </a:rPr>
              <a:pPr algn="r" eaLnBrk="1" hangingPunct="1">
                <a:spcBef>
                  <a:spcPct val="0"/>
                </a:spcBef>
                <a:buFontTx/>
                <a:buNone/>
              </a:pPr>
              <a:t>33</a:t>
            </a:fld>
            <a:endParaRPr lang="en-US" altLang="en-US" sz="1200" dirty="0">
              <a:solidFill>
                <a:srgbClr val="898989"/>
              </a:solidFill>
            </a:endParaRPr>
          </a:p>
          <a:p>
            <a:pPr algn="r" eaLnBrk="1" hangingPunct="1">
              <a:spcBef>
                <a:spcPct val="0"/>
              </a:spcBef>
              <a:buFontTx/>
              <a:buNone/>
            </a:pPr>
            <a:r>
              <a:rPr lang="en-US" altLang="en-US" sz="1200" dirty="0">
                <a:solidFill>
                  <a:srgbClr val="898989"/>
                </a:solidFill>
              </a:rPr>
              <a:t>©2024 Mapping Your Future, Inc.</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8">
            <a:extLst>
              <a:ext uri="{FF2B5EF4-FFF2-40B4-BE49-F238E27FC236}">
                <a16:creationId xmlns:a16="http://schemas.microsoft.com/office/drawing/2014/main" id="{982E977D-BDA0-202B-F251-4FDD3091A9B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22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id="{EF0133C2-3350-34EA-90D6-3F1DFE916059}"/>
              </a:ext>
            </a:extLst>
          </p:cNvPr>
          <p:cNvSpPr/>
          <p:nvPr/>
        </p:nvSpPr>
        <p:spPr>
          <a:xfrm>
            <a:off x="152400" y="152400"/>
            <a:ext cx="4876800" cy="2209800"/>
          </a:xfrm>
          <a:prstGeom prst="ellipse">
            <a:avLst/>
          </a:prstGeom>
          <a:ln>
            <a:solidFill>
              <a:schemeClr val="bg1">
                <a:lumMod val="50000"/>
              </a:schemeClr>
            </a:solidFill>
          </a:ln>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anchor="ctr"/>
          <a:lstStyle/>
          <a:p>
            <a:pPr algn="ctr" eaLnBrk="1" fontAlgn="auto" hangingPunct="1">
              <a:spcBef>
                <a:spcPts val="0"/>
              </a:spcBef>
              <a:spcAft>
                <a:spcPts val="0"/>
              </a:spcAft>
              <a:defRPr/>
            </a:pPr>
            <a:r>
              <a:rPr lang="en-US" altLang="en-US" sz="3600" dirty="0">
                <a:solidFill>
                  <a:schemeClr val="tx2"/>
                </a:solidFill>
                <a:latin typeface="MetaBoldLF-Caps" pitchFamily="34" charset="0"/>
              </a:rPr>
              <a:t>Topic 6 of 6</a:t>
            </a:r>
          </a:p>
        </p:txBody>
      </p:sp>
      <p:sp>
        <p:nvSpPr>
          <p:cNvPr id="36870" name="Title 1">
            <a:extLst>
              <a:ext uri="{FF2B5EF4-FFF2-40B4-BE49-F238E27FC236}">
                <a16:creationId xmlns:a16="http://schemas.microsoft.com/office/drawing/2014/main" id="{A9F0163A-897A-444D-3ED2-6BC42D284299}"/>
              </a:ext>
            </a:extLst>
          </p:cNvPr>
          <p:cNvSpPr>
            <a:spLocks noGrp="1"/>
          </p:cNvSpPr>
          <p:nvPr>
            <p:ph type="title"/>
          </p:nvPr>
        </p:nvSpPr>
        <p:spPr>
          <a:xfrm>
            <a:off x="722313" y="2895600"/>
            <a:ext cx="7772400" cy="2873375"/>
          </a:xfrm>
        </p:spPr>
        <p:txBody>
          <a:bodyPr/>
          <a:lstStyle/>
          <a:p>
            <a:pPr eaLnBrk="1" hangingPunct="1"/>
            <a:r>
              <a:rPr lang="en-US" altLang="en-US">
                <a:solidFill>
                  <a:schemeClr val="tx2"/>
                </a:solidFill>
                <a:latin typeface="MetaBoldLF-Caps"/>
              </a:rPr>
              <a:t>Delinquency and Default</a:t>
            </a:r>
          </a:p>
        </p:txBody>
      </p:sp>
      <p:sp>
        <p:nvSpPr>
          <p:cNvPr id="36871" name="Slide Number Placeholder 5">
            <a:extLst>
              <a:ext uri="{FF2B5EF4-FFF2-40B4-BE49-F238E27FC236}">
                <a16:creationId xmlns:a16="http://schemas.microsoft.com/office/drawing/2014/main" id="{6A0AA766-76B9-D817-E13E-089D2FF7C54B}"/>
              </a:ext>
            </a:extLst>
          </p:cNvPr>
          <p:cNvSpPr txBox="1">
            <a:spLocks/>
          </p:cNvSpPr>
          <p:nvPr/>
        </p:nvSpPr>
        <p:spPr bwMode="auto">
          <a:xfrm>
            <a:off x="5562600" y="6356350"/>
            <a:ext cx="3429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200" dirty="0">
                <a:solidFill>
                  <a:srgbClr val="898989"/>
                </a:solidFill>
              </a:rPr>
              <a:t>                                </a:t>
            </a:r>
            <a:fld id="{09DC7065-8BAC-48ED-95B2-8B4623EE1824}" type="slidenum">
              <a:rPr lang="en-US" altLang="en-US" sz="1200">
                <a:solidFill>
                  <a:srgbClr val="898989"/>
                </a:solidFill>
              </a:rPr>
              <a:pPr algn="r" eaLnBrk="1" hangingPunct="1">
                <a:spcBef>
                  <a:spcPct val="0"/>
                </a:spcBef>
                <a:buFontTx/>
                <a:buNone/>
              </a:pPr>
              <a:t>34</a:t>
            </a:fld>
            <a:endParaRPr lang="en-US" altLang="en-US" sz="1200" dirty="0">
              <a:solidFill>
                <a:srgbClr val="898989"/>
              </a:solidFill>
            </a:endParaRPr>
          </a:p>
          <a:p>
            <a:pPr algn="r" eaLnBrk="1" hangingPunct="1">
              <a:spcBef>
                <a:spcPct val="0"/>
              </a:spcBef>
              <a:buFontTx/>
              <a:buNone/>
            </a:pPr>
            <a:r>
              <a:rPr lang="en-US" altLang="en-US" sz="1200" dirty="0">
                <a:solidFill>
                  <a:srgbClr val="898989"/>
                </a:solidFill>
              </a:rPr>
              <a:t>©2024 Mapping Your Future, Inc.</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8">
            <a:extLst>
              <a:ext uri="{FF2B5EF4-FFF2-40B4-BE49-F238E27FC236}">
                <a16:creationId xmlns:a16="http://schemas.microsoft.com/office/drawing/2014/main" id="{3DF7A6A5-AE50-B8A2-043D-6BF518D1B20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22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id="{B01C3DA2-5305-28DE-7A81-2277B5AE5C4D}"/>
              </a:ext>
            </a:extLst>
          </p:cNvPr>
          <p:cNvSpPr/>
          <p:nvPr/>
        </p:nvSpPr>
        <p:spPr>
          <a:xfrm>
            <a:off x="152400" y="152400"/>
            <a:ext cx="4876800" cy="2209800"/>
          </a:xfrm>
          <a:prstGeom prst="ellipse">
            <a:avLst/>
          </a:prstGeom>
          <a:ln>
            <a:solidFill>
              <a:schemeClr val="bg1">
                <a:lumMod val="50000"/>
              </a:schemeClr>
            </a:solidFill>
          </a:ln>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anchor="ctr"/>
          <a:lstStyle/>
          <a:p>
            <a:pPr algn="ctr" eaLnBrk="1" fontAlgn="auto" hangingPunct="1">
              <a:spcBef>
                <a:spcPts val="0"/>
              </a:spcBef>
              <a:spcAft>
                <a:spcPts val="0"/>
              </a:spcAft>
              <a:defRPr/>
            </a:pPr>
            <a:r>
              <a:rPr lang="en-US" altLang="en-US" sz="3800" dirty="0">
                <a:solidFill>
                  <a:schemeClr val="tx2"/>
                </a:solidFill>
                <a:latin typeface="MetaBoldLF-Caps" pitchFamily="34" charset="0"/>
                <a:ea typeface="+mj-ea"/>
                <a:cs typeface="+mj-cs"/>
              </a:rPr>
              <a:t>Delinquency and Default</a:t>
            </a:r>
          </a:p>
        </p:txBody>
      </p:sp>
      <p:graphicFrame>
        <p:nvGraphicFramePr>
          <p:cNvPr id="2" name="Content Placeholder 1">
            <a:extLst>
              <a:ext uri="{FF2B5EF4-FFF2-40B4-BE49-F238E27FC236}">
                <a16:creationId xmlns:a16="http://schemas.microsoft.com/office/drawing/2014/main" id="{B345D6E4-4E5D-8849-4B46-4528DE3ADEFE}"/>
              </a:ext>
            </a:extLst>
          </p:cNvPr>
          <p:cNvGraphicFramePr>
            <a:graphicFrameLocks noGrp="1"/>
          </p:cNvGraphicFramePr>
          <p:nvPr>
            <p:ph idx="1"/>
          </p:nvPr>
        </p:nvGraphicFramePr>
        <p:xfrm>
          <a:off x="457200" y="3352800"/>
          <a:ext cx="8229600" cy="289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7895" name="Slide Number Placeholder 5">
            <a:extLst>
              <a:ext uri="{FF2B5EF4-FFF2-40B4-BE49-F238E27FC236}">
                <a16:creationId xmlns:a16="http://schemas.microsoft.com/office/drawing/2014/main" id="{DD5AFDE5-27A3-187A-56AB-B65DDA5E92C1}"/>
              </a:ext>
            </a:extLst>
          </p:cNvPr>
          <p:cNvSpPr txBox="1">
            <a:spLocks/>
          </p:cNvSpPr>
          <p:nvPr/>
        </p:nvSpPr>
        <p:spPr bwMode="auto">
          <a:xfrm>
            <a:off x="5562600" y="6356350"/>
            <a:ext cx="3429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200" dirty="0">
                <a:solidFill>
                  <a:srgbClr val="898989"/>
                </a:solidFill>
              </a:rPr>
              <a:t>                                </a:t>
            </a:r>
            <a:fld id="{A450D8F8-BE29-4143-A025-301A41BFAE9B}" type="slidenum">
              <a:rPr lang="en-US" altLang="en-US" sz="1200">
                <a:solidFill>
                  <a:srgbClr val="898989"/>
                </a:solidFill>
              </a:rPr>
              <a:pPr algn="r" eaLnBrk="1" hangingPunct="1">
                <a:spcBef>
                  <a:spcPct val="0"/>
                </a:spcBef>
                <a:buFontTx/>
                <a:buNone/>
              </a:pPr>
              <a:t>35</a:t>
            </a:fld>
            <a:endParaRPr lang="en-US" altLang="en-US" sz="1200" dirty="0">
              <a:solidFill>
                <a:srgbClr val="898989"/>
              </a:solidFill>
            </a:endParaRPr>
          </a:p>
          <a:p>
            <a:pPr algn="r" eaLnBrk="1" hangingPunct="1">
              <a:spcBef>
                <a:spcPct val="0"/>
              </a:spcBef>
              <a:buFontTx/>
              <a:buNone/>
            </a:pPr>
            <a:r>
              <a:rPr lang="en-US" altLang="en-US" sz="1200" dirty="0">
                <a:solidFill>
                  <a:srgbClr val="898989"/>
                </a:solidFill>
              </a:rPr>
              <a:t>©2024 Mapping Your Future, Inc.</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8">
            <a:extLst>
              <a:ext uri="{FF2B5EF4-FFF2-40B4-BE49-F238E27FC236}">
                <a16:creationId xmlns:a16="http://schemas.microsoft.com/office/drawing/2014/main" id="{338F2524-BE4C-B565-8852-BD18F2FDAD2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22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a:extLst>
              <a:ext uri="{FF2B5EF4-FFF2-40B4-BE49-F238E27FC236}">
                <a16:creationId xmlns:a16="http://schemas.microsoft.com/office/drawing/2014/main" id="{23B812A6-F796-1343-C61B-EF85BC32F794}"/>
              </a:ext>
            </a:extLst>
          </p:cNvPr>
          <p:cNvSpPr/>
          <p:nvPr/>
        </p:nvSpPr>
        <p:spPr>
          <a:xfrm>
            <a:off x="152400" y="152400"/>
            <a:ext cx="4876800" cy="2209800"/>
          </a:xfrm>
          <a:prstGeom prst="ellipse">
            <a:avLst/>
          </a:prstGeom>
          <a:ln>
            <a:solidFill>
              <a:schemeClr val="bg1">
                <a:lumMod val="50000"/>
              </a:schemeClr>
            </a:solidFill>
          </a:ln>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anchor="ctr"/>
          <a:lstStyle/>
          <a:p>
            <a:pPr algn="ctr" eaLnBrk="1" fontAlgn="auto" hangingPunct="1">
              <a:spcBef>
                <a:spcPts val="0"/>
              </a:spcBef>
              <a:spcAft>
                <a:spcPts val="0"/>
              </a:spcAft>
              <a:defRPr/>
            </a:pPr>
            <a:r>
              <a:rPr lang="en-US" altLang="en-US" sz="3600" dirty="0">
                <a:solidFill>
                  <a:schemeClr val="tx2"/>
                </a:solidFill>
                <a:latin typeface="MetaBoldLF-Caps" pitchFamily="34" charset="0"/>
              </a:rPr>
              <a:t>Consequences of Default</a:t>
            </a:r>
          </a:p>
        </p:txBody>
      </p:sp>
      <p:sp>
        <p:nvSpPr>
          <p:cNvPr id="38918" name="Content Placeholder 3">
            <a:extLst>
              <a:ext uri="{FF2B5EF4-FFF2-40B4-BE49-F238E27FC236}">
                <a16:creationId xmlns:a16="http://schemas.microsoft.com/office/drawing/2014/main" id="{EE16A461-3461-FDD5-9D54-0BA570F1E246}"/>
              </a:ext>
            </a:extLst>
          </p:cNvPr>
          <p:cNvSpPr>
            <a:spLocks noGrp="1"/>
          </p:cNvSpPr>
          <p:nvPr>
            <p:ph idx="1"/>
          </p:nvPr>
        </p:nvSpPr>
        <p:spPr>
          <a:xfrm>
            <a:off x="2748280" y="2994026"/>
            <a:ext cx="6248400" cy="3003550"/>
          </a:xfrm>
        </p:spPr>
        <p:txBody>
          <a:bodyPr/>
          <a:lstStyle/>
          <a:p>
            <a:pPr eaLnBrk="1" hangingPunct="1"/>
            <a:r>
              <a:rPr lang="en-US" altLang="en-US" sz="2000" dirty="0"/>
              <a:t>Damage to your credit rating</a:t>
            </a:r>
          </a:p>
          <a:p>
            <a:pPr eaLnBrk="1" hangingPunct="1"/>
            <a:r>
              <a:rPr lang="en-US" altLang="en-US" sz="2000" dirty="0"/>
              <a:t>Referral to a collection agency</a:t>
            </a:r>
          </a:p>
          <a:p>
            <a:pPr eaLnBrk="1" hangingPunct="1"/>
            <a:r>
              <a:rPr lang="en-US" altLang="en-US" sz="2000" dirty="0"/>
              <a:t>Collection costs</a:t>
            </a:r>
          </a:p>
          <a:p>
            <a:pPr eaLnBrk="1" hangingPunct="1"/>
            <a:r>
              <a:rPr lang="en-US" altLang="en-US" sz="2000" dirty="0"/>
              <a:t>Garnishment of your wages </a:t>
            </a:r>
          </a:p>
          <a:p>
            <a:pPr eaLnBrk="1" hangingPunct="1"/>
            <a:r>
              <a:rPr lang="en-US" altLang="en-US" sz="2000" dirty="0"/>
              <a:t>Withholding of your state or federal tax payments </a:t>
            </a:r>
          </a:p>
          <a:p>
            <a:pPr eaLnBrk="1" hangingPunct="1"/>
            <a:r>
              <a:rPr lang="en-US" altLang="en-US" sz="2000" dirty="0"/>
              <a:t>Civil lawsuit, including court costs &amp; legal expenses</a:t>
            </a:r>
          </a:p>
          <a:p>
            <a:pPr eaLnBrk="1" hangingPunct="1"/>
            <a:r>
              <a:rPr lang="en-US" altLang="en-US" sz="2000" dirty="0"/>
              <a:t>Loss of repayment options </a:t>
            </a:r>
          </a:p>
          <a:p>
            <a:pPr eaLnBrk="1" hangingPunct="1"/>
            <a:r>
              <a:rPr lang="en-US" altLang="en-US" sz="2000" dirty="0"/>
              <a:t>Loss of eligibility for future financial aid</a:t>
            </a:r>
          </a:p>
          <a:p>
            <a:pPr eaLnBrk="1" hangingPunct="1"/>
            <a:r>
              <a:rPr lang="en-US" altLang="en-US" sz="2000" dirty="0"/>
              <a:t>Suspension of your professional license </a:t>
            </a:r>
          </a:p>
        </p:txBody>
      </p:sp>
      <p:sp>
        <p:nvSpPr>
          <p:cNvPr id="38919" name="Slide Number Placeholder 5">
            <a:extLst>
              <a:ext uri="{FF2B5EF4-FFF2-40B4-BE49-F238E27FC236}">
                <a16:creationId xmlns:a16="http://schemas.microsoft.com/office/drawing/2014/main" id="{50C11A5F-4FD1-E45D-A7BC-9BC1AAE687CE}"/>
              </a:ext>
            </a:extLst>
          </p:cNvPr>
          <p:cNvSpPr txBox="1">
            <a:spLocks/>
          </p:cNvSpPr>
          <p:nvPr/>
        </p:nvSpPr>
        <p:spPr bwMode="auto">
          <a:xfrm>
            <a:off x="5562600" y="6356350"/>
            <a:ext cx="3429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200" dirty="0">
                <a:solidFill>
                  <a:srgbClr val="898989"/>
                </a:solidFill>
              </a:rPr>
              <a:t>                                </a:t>
            </a:r>
            <a:fld id="{96D70EFD-B366-407E-B645-B583D8450D76}" type="slidenum">
              <a:rPr lang="en-US" altLang="en-US" sz="1200">
                <a:solidFill>
                  <a:srgbClr val="898989"/>
                </a:solidFill>
              </a:rPr>
              <a:pPr algn="r" eaLnBrk="1" hangingPunct="1">
                <a:spcBef>
                  <a:spcPct val="0"/>
                </a:spcBef>
                <a:buFontTx/>
                <a:buNone/>
              </a:pPr>
              <a:t>36</a:t>
            </a:fld>
            <a:endParaRPr lang="en-US" altLang="en-US" sz="1200" dirty="0">
              <a:solidFill>
                <a:srgbClr val="898989"/>
              </a:solidFill>
            </a:endParaRPr>
          </a:p>
          <a:p>
            <a:pPr algn="r" eaLnBrk="1" hangingPunct="1">
              <a:spcBef>
                <a:spcPct val="0"/>
              </a:spcBef>
              <a:buFontTx/>
              <a:buNone/>
            </a:pPr>
            <a:r>
              <a:rPr lang="en-US" altLang="en-US" sz="1200" dirty="0">
                <a:solidFill>
                  <a:srgbClr val="898989"/>
                </a:solidFill>
              </a:rPr>
              <a:t>©2024 Mapping Your Future, Inc.</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8">
            <a:extLst>
              <a:ext uri="{FF2B5EF4-FFF2-40B4-BE49-F238E27FC236}">
                <a16:creationId xmlns:a16="http://schemas.microsoft.com/office/drawing/2014/main" id="{3AFDF33B-F837-22C5-1C30-202D5190C1F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22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id="{851F3397-AC0C-5F82-744C-7D117C323BD8}"/>
              </a:ext>
            </a:extLst>
          </p:cNvPr>
          <p:cNvSpPr/>
          <p:nvPr/>
        </p:nvSpPr>
        <p:spPr>
          <a:xfrm>
            <a:off x="152400" y="152400"/>
            <a:ext cx="4876800" cy="2209800"/>
          </a:xfrm>
          <a:prstGeom prst="ellipse">
            <a:avLst/>
          </a:prstGeom>
          <a:ln>
            <a:solidFill>
              <a:schemeClr val="bg1">
                <a:lumMod val="50000"/>
              </a:schemeClr>
            </a:solidFill>
          </a:ln>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anchor="ctr"/>
          <a:lstStyle/>
          <a:p>
            <a:pPr algn="ctr" eaLnBrk="1" fontAlgn="auto" hangingPunct="1">
              <a:spcBef>
                <a:spcPts val="0"/>
              </a:spcBef>
              <a:spcAft>
                <a:spcPts val="0"/>
              </a:spcAft>
              <a:defRPr/>
            </a:pPr>
            <a:r>
              <a:rPr lang="en-US" altLang="en-US" sz="3800" dirty="0">
                <a:solidFill>
                  <a:schemeClr val="tx2"/>
                </a:solidFill>
                <a:latin typeface="MetaBoldLF-Caps" pitchFamily="34" charset="0"/>
                <a:ea typeface="+mj-ea"/>
                <a:cs typeface="+mj-cs"/>
              </a:rPr>
              <a:t>Avoid Delinquency and Default</a:t>
            </a:r>
          </a:p>
        </p:txBody>
      </p:sp>
      <p:graphicFrame>
        <p:nvGraphicFramePr>
          <p:cNvPr id="2" name="Content Placeholder 1">
            <a:extLst>
              <a:ext uri="{FF2B5EF4-FFF2-40B4-BE49-F238E27FC236}">
                <a16:creationId xmlns:a16="http://schemas.microsoft.com/office/drawing/2014/main" id="{43313368-4C5F-1FC4-3DC9-E1C65C7A4DCE}"/>
              </a:ext>
            </a:extLst>
          </p:cNvPr>
          <p:cNvGraphicFramePr>
            <a:graphicFrameLocks noGrp="1"/>
          </p:cNvGraphicFramePr>
          <p:nvPr>
            <p:ph idx="1"/>
            <p:extLst>
              <p:ext uri="{D42A27DB-BD31-4B8C-83A1-F6EECF244321}">
                <p14:modId xmlns:p14="http://schemas.microsoft.com/office/powerpoint/2010/main" val="2899885758"/>
              </p:ext>
            </p:extLst>
          </p:nvPr>
        </p:nvGraphicFramePr>
        <p:xfrm>
          <a:off x="1219200" y="2819400"/>
          <a:ext cx="8686800" cy="36761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9943" name="Slide Number Placeholder 5">
            <a:extLst>
              <a:ext uri="{FF2B5EF4-FFF2-40B4-BE49-F238E27FC236}">
                <a16:creationId xmlns:a16="http://schemas.microsoft.com/office/drawing/2014/main" id="{6AC1B850-DFF6-B0E1-7BDA-63CC4B4C82E4}"/>
              </a:ext>
            </a:extLst>
          </p:cNvPr>
          <p:cNvSpPr txBox="1">
            <a:spLocks/>
          </p:cNvSpPr>
          <p:nvPr/>
        </p:nvSpPr>
        <p:spPr bwMode="auto">
          <a:xfrm>
            <a:off x="5562600" y="6356350"/>
            <a:ext cx="3429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200" dirty="0">
                <a:solidFill>
                  <a:srgbClr val="898989"/>
                </a:solidFill>
              </a:rPr>
              <a:t>                                </a:t>
            </a:r>
            <a:fld id="{1A729C90-8846-4A18-B3D4-F4DC1FDED2CF}" type="slidenum">
              <a:rPr lang="en-US" altLang="en-US" sz="1200">
                <a:solidFill>
                  <a:srgbClr val="898989"/>
                </a:solidFill>
              </a:rPr>
              <a:pPr algn="r" eaLnBrk="1" hangingPunct="1">
                <a:spcBef>
                  <a:spcPct val="0"/>
                </a:spcBef>
                <a:buFontTx/>
                <a:buNone/>
              </a:pPr>
              <a:t>37</a:t>
            </a:fld>
            <a:endParaRPr lang="en-US" altLang="en-US" sz="1200" dirty="0">
              <a:solidFill>
                <a:srgbClr val="898989"/>
              </a:solidFill>
            </a:endParaRPr>
          </a:p>
          <a:p>
            <a:pPr algn="r" eaLnBrk="1" hangingPunct="1">
              <a:spcBef>
                <a:spcPct val="0"/>
              </a:spcBef>
              <a:buFontTx/>
              <a:buNone/>
            </a:pPr>
            <a:r>
              <a:rPr lang="en-US" altLang="en-US" sz="1200" dirty="0">
                <a:solidFill>
                  <a:srgbClr val="898989"/>
                </a:solidFill>
              </a:rPr>
              <a:t>©2024 Mapping Your Future, Inc.</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8">
            <a:extLst>
              <a:ext uri="{FF2B5EF4-FFF2-40B4-BE49-F238E27FC236}">
                <a16:creationId xmlns:a16="http://schemas.microsoft.com/office/drawing/2014/main" id="{A9ED54E6-EBCF-C8B2-1D84-2B843B71253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22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id="{AB0BA849-B87B-C0E7-76C9-05F40B20AA9A}"/>
              </a:ext>
            </a:extLst>
          </p:cNvPr>
          <p:cNvSpPr/>
          <p:nvPr/>
        </p:nvSpPr>
        <p:spPr>
          <a:xfrm>
            <a:off x="152400" y="152400"/>
            <a:ext cx="4876800" cy="2209800"/>
          </a:xfrm>
          <a:prstGeom prst="ellipse">
            <a:avLst/>
          </a:prstGeom>
          <a:ln>
            <a:solidFill>
              <a:schemeClr val="bg1">
                <a:lumMod val="50000"/>
              </a:schemeClr>
            </a:solidFill>
          </a:ln>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anchor="ctr"/>
          <a:lstStyle/>
          <a:p>
            <a:pPr algn="ctr" eaLnBrk="1" fontAlgn="auto" hangingPunct="1">
              <a:spcBef>
                <a:spcPts val="0"/>
              </a:spcBef>
              <a:spcAft>
                <a:spcPts val="0"/>
              </a:spcAft>
              <a:defRPr/>
            </a:pPr>
            <a:r>
              <a:rPr lang="en-US" altLang="en-US" sz="3800" dirty="0">
                <a:solidFill>
                  <a:schemeClr val="tx2"/>
                </a:solidFill>
                <a:latin typeface="MetaBoldLF-Caps" pitchFamily="34" charset="0"/>
                <a:ea typeface="+mj-ea"/>
                <a:cs typeface="+mj-cs"/>
              </a:rPr>
              <a:t>Loan History</a:t>
            </a:r>
          </a:p>
        </p:txBody>
      </p:sp>
      <p:graphicFrame>
        <p:nvGraphicFramePr>
          <p:cNvPr id="2" name="Content Placeholder 1">
            <a:extLst>
              <a:ext uri="{FF2B5EF4-FFF2-40B4-BE49-F238E27FC236}">
                <a16:creationId xmlns:a16="http://schemas.microsoft.com/office/drawing/2014/main" id="{B354AF0C-F0B9-473F-C974-31AAABB358D5}"/>
              </a:ext>
            </a:extLst>
          </p:cNvPr>
          <p:cNvGraphicFramePr>
            <a:graphicFrameLocks noGrp="1"/>
          </p:cNvGraphicFramePr>
          <p:nvPr>
            <p:ph idx="1"/>
            <p:extLst>
              <p:ext uri="{D42A27DB-BD31-4B8C-83A1-F6EECF244321}">
                <p14:modId xmlns:p14="http://schemas.microsoft.com/office/powerpoint/2010/main" val="3797708542"/>
              </p:ext>
            </p:extLst>
          </p:nvPr>
        </p:nvGraphicFramePr>
        <p:xfrm>
          <a:off x="457200" y="3226674"/>
          <a:ext cx="8229600" cy="3326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67" name="Slide Number Placeholder 5">
            <a:extLst>
              <a:ext uri="{FF2B5EF4-FFF2-40B4-BE49-F238E27FC236}">
                <a16:creationId xmlns:a16="http://schemas.microsoft.com/office/drawing/2014/main" id="{7AE37DE9-7A60-C1F6-98DA-3683869DEA76}"/>
              </a:ext>
            </a:extLst>
          </p:cNvPr>
          <p:cNvSpPr txBox="1">
            <a:spLocks/>
          </p:cNvSpPr>
          <p:nvPr/>
        </p:nvSpPr>
        <p:spPr bwMode="auto">
          <a:xfrm>
            <a:off x="5562600" y="6356350"/>
            <a:ext cx="3429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200" dirty="0">
                <a:solidFill>
                  <a:srgbClr val="898989"/>
                </a:solidFill>
              </a:rPr>
              <a:t>                                </a:t>
            </a:r>
            <a:fld id="{1E5C32E4-26BD-4B83-A09D-637176DCD73B}" type="slidenum">
              <a:rPr lang="en-US" altLang="en-US" sz="1200">
                <a:solidFill>
                  <a:srgbClr val="898989"/>
                </a:solidFill>
              </a:rPr>
              <a:pPr algn="r" eaLnBrk="1" hangingPunct="1">
                <a:spcBef>
                  <a:spcPct val="0"/>
                </a:spcBef>
                <a:buFontTx/>
                <a:buNone/>
              </a:pPr>
              <a:t>38</a:t>
            </a:fld>
            <a:endParaRPr lang="en-US" altLang="en-US" sz="1200" dirty="0">
              <a:solidFill>
                <a:srgbClr val="898989"/>
              </a:solidFill>
            </a:endParaRPr>
          </a:p>
          <a:p>
            <a:pPr algn="r" eaLnBrk="1" hangingPunct="1">
              <a:spcBef>
                <a:spcPct val="0"/>
              </a:spcBef>
              <a:buFontTx/>
              <a:buNone/>
            </a:pPr>
            <a:r>
              <a:rPr lang="en-US" altLang="en-US" sz="1200" dirty="0">
                <a:solidFill>
                  <a:srgbClr val="898989"/>
                </a:solidFill>
              </a:rPr>
              <a:t>©2024 Mapping Your Future, Inc.</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8">
            <a:extLst>
              <a:ext uri="{FF2B5EF4-FFF2-40B4-BE49-F238E27FC236}">
                <a16:creationId xmlns:a16="http://schemas.microsoft.com/office/drawing/2014/main" id="{19B5B638-BACE-A490-E40D-C02C6F4FA05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22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a:extLst>
              <a:ext uri="{FF2B5EF4-FFF2-40B4-BE49-F238E27FC236}">
                <a16:creationId xmlns:a16="http://schemas.microsoft.com/office/drawing/2014/main" id="{4AD198BC-7934-F2BA-B2D3-06737073B579}"/>
              </a:ext>
            </a:extLst>
          </p:cNvPr>
          <p:cNvSpPr/>
          <p:nvPr/>
        </p:nvSpPr>
        <p:spPr>
          <a:xfrm>
            <a:off x="152400" y="152400"/>
            <a:ext cx="4876800" cy="2209800"/>
          </a:xfrm>
          <a:prstGeom prst="ellipse">
            <a:avLst/>
          </a:prstGeom>
          <a:ln>
            <a:solidFill>
              <a:schemeClr val="bg1">
                <a:lumMod val="50000"/>
              </a:schemeClr>
            </a:solidFill>
          </a:ln>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anchor="ctr"/>
          <a:lstStyle/>
          <a:p>
            <a:pPr algn="ctr" eaLnBrk="1" fontAlgn="auto" hangingPunct="1">
              <a:spcBef>
                <a:spcPts val="0"/>
              </a:spcBef>
              <a:spcAft>
                <a:spcPts val="0"/>
              </a:spcAft>
              <a:defRPr/>
            </a:pPr>
            <a:r>
              <a:rPr lang="en-US" sz="3600" dirty="0">
                <a:solidFill>
                  <a:schemeClr val="tx2"/>
                </a:solidFill>
                <a:latin typeface="MetaBoldLF-Caps" pitchFamily="34" charset="0"/>
              </a:rPr>
              <a:t>Third-Party Student Debt Relief Companies</a:t>
            </a:r>
            <a:endParaRPr lang="en-US" altLang="en-US" sz="3600" dirty="0">
              <a:solidFill>
                <a:schemeClr val="tx2"/>
              </a:solidFill>
              <a:latin typeface="MetaBoldLF-Caps" pitchFamily="34" charset="0"/>
            </a:endParaRPr>
          </a:p>
        </p:txBody>
      </p:sp>
      <p:sp>
        <p:nvSpPr>
          <p:cNvPr id="41990" name="Content Placeholder 3">
            <a:extLst>
              <a:ext uri="{FF2B5EF4-FFF2-40B4-BE49-F238E27FC236}">
                <a16:creationId xmlns:a16="http://schemas.microsoft.com/office/drawing/2014/main" id="{1AC51C55-268E-B815-3164-862BDB8D2008}"/>
              </a:ext>
            </a:extLst>
          </p:cNvPr>
          <p:cNvSpPr>
            <a:spLocks noGrp="1"/>
          </p:cNvSpPr>
          <p:nvPr>
            <p:ph idx="1"/>
          </p:nvPr>
        </p:nvSpPr>
        <p:spPr>
          <a:xfrm>
            <a:off x="685800" y="3227388"/>
            <a:ext cx="8305800" cy="3003550"/>
          </a:xfrm>
        </p:spPr>
        <p:txBody>
          <a:bodyPr/>
          <a:lstStyle/>
          <a:p>
            <a:r>
              <a:rPr lang="en-US" altLang="en-US" sz="2000" b="1" dirty="0">
                <a:solidFill>
                  <a:srgbClr val="000000"/>
                </a:solidFill>
                <a:latin typeface="Verdana" panose="020B0604030504040204" pitchFamily="34" charset="0"/>
              </a:rPr>
              <a:t>Use caution</a:t>
            </a:r>
            <a:r>
              <a:rPr lang="en-US" altLang="en-US" sz="2000" dirty="0">
                <a:solidFill>
                  <a:srgbClr val="000000"/>
                </a:solidFill>
                <a:latin typeface="Verdana" panose="020B0604030504040204" pitchFamily="34" charset="0"/>
              </a:rPr>
              <a:t> when dealing with third-party student loan debt relief companies. </a:t>
            </a:r>
          </a:p>
          <a:p>
            <a:r>
              <a:rPr lang="en-US" altLang="en-US" sz="2000" dirty="0">
                <a:solidFill>
                  <a:srgbClr val="000000"/>
                </a:solidFill>
                <a:latin typeface="Verdana" panose="020B0604030504040204" pitchFamily="34" charset="0"/>
              </a:rPr>
              <a:t>Your loan servicer can provide the same services free of charge, such as:</a:t>
            </a:r>
          </a:p>
          <a:p>
            <a:pPr lvl="1"/>
            <a:r>
              <a:rPr lang="en-US" altLang="en-US" sz="1600" dirty="0">
                <a:solidFill>
                  <a:srgbClr val="000000"/>
                </a:solidFill>
                <a:latin typeface="Verdana" panose="020B0604030504040204" pitchFamily="34" charset="0"/>
              </a:rPr>
              <a:t>Lowering your monthly payment</a:t>
            </a:r>
          </a:p>
          <a:p>
            <a:pPr lvl="1"/>
            <a:r>
              <a:rPr lang="en-US" altLang="en-US" sz="1600" dirty="0">
                <a:solidFill>
                  <a:srgbClr val="000000"/>
                </a:solidFill>
                <a:latin typeface="Verdana" panose="020B0604030504040204" pitchFamily="34" charset="0"/>
              </a:rPr>
              <a:t>Changing your repayment plan</a:t>
            </a:r>
          </a:p>
          <a:p>
            <a:pPr lvl="1"/>
            <a:r>
              <a:rPr lang="en-US" altLang="en-US" sz="1600" dirty="0">
                <a:solidFill>
                  <a:srgbClr val="000000"/>
                </a:solidFill>
                <a:latin typeface="Verdana" panose="020B0604030504040204" pitchFamily="34" charset="0"/>
              </a:rPr>
              <a:t>Consolidating your student loans</a:t>
            </a:r>
          </a:p>
          <a:p>
            <a:pPr lvl="1"/>
            <a:r>
              <a:rPr lang="en-US" altLang="en-US" sz="1600" dirty="0">
                <a:solidFill>
                  <a:srgbClr val="000000"/>
                </a:solidFill>
                <a:latin typeface="Verdana" panose="020B0604030504040204" pitchFamily="34" charset="0"/>
              </a:rPr>
              <a:t>Postponing monthly payments while you are in school or are unemployed</a:t>
            </a:r>
          </a:p>
          <a:p>
            <a:pPr lvl="1"/>
            <a:r>
              <a:rPr lang="en-US" altLang="en-US" sz="1600" dirty="0">
                <a:solidFill>
                  <a:srgbClr val="000000"/>
                </a:solidFill>
                <a:latin typeface="Verdana" panose="020B0604030504040204" pitchFamily="34" charset="0"/>
              </a:rPr>
              <a:t>Getting your loans out of default status</a:t>
            </a:r>
          </a:p>
        </p:txBody>
      </p:sp>
      <p:sp>
        <p:nvSpPr>
          <p:cNvPr id="41991" name="Slide Number Placeholder 5">
            <a:extLst>
              <a:ext uri="{FF2B5EF4-FFF2-40B4-BE49-F238E27FC236}">
                <a16:creationId xmlns:a16="http://schemas.microsoft.com/office/drawing/2014/main" id="{D7C345D6-5719-33EC-BEEF-687B5369E5E5}"/>
              </a:ext>
            </a:extLst>
          </p:cNvPr>
          <p:cNvSpPr txBox="1">
            <a:spLocks/>
          </p:cNvSpPr>
          <p:nvPr/>
        </p:nvSpPr>
        <p:spPr bwMode="auto">
          <a:xfrm>
            <a:off x="5562600" y="6356350"/>
            <a:ext cx="3429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200" dirty="0">
                <a:solidFill>
                  <a:srgbClr val="898989"/>
                </a:solidFill>
              </a:rPr>
              <a:t>                                </a:t>
            </a:r>
            <a:fld id="{DB9765AE-92B6-4B10-ACA8-3B77B2D0ADD6}" type="slidenum">
              <a:rPr lang="en-US" altLang="en-US" sz="1200">
                <a:solidFill>
                  <a:srgbClr val="898989"/>
                </a:solidFill>
              </a:rPr>
              <a:pPr algn="r" eaLnBrk="1" hangingPunct="1">
                <a:spcBef>
                  <a:spcPct val="0"/>
                </a:spcBef>
                <a:buFontTx/>
                <a:buNone/>
              </a:pPr>
              <a:t>39</a:t>
            </a:fld>
            <a:endParaRPr lang="en-US" altLang="en-US" sz="1200" dirty="0">
              <a:solidFill>
                <a:srgbClr val="898989"/>
              </a:solidFill>
            </a:endParaRPr>
          </a:p>
          <a:p>
            <a:pPr algn="r" eaLnBrk="1" hangingPunct="1">
              <a:spcBef>
                <a:spcPct val="0"/>
              </a:spcBef>
              <a:buFontTx/>
              <a:buNone/>
            </a:pPr>
            <a:r>
              <a:rPr lang="en-US" altLang="en-US" sz="1200" dirty="0">
                <a:solidFill>
                  <a:srgbClr val="898989"/>
                </a:solidFill>
              </a:rPr>
              <a:t>©2024 Mapping Your Future, Inc.</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9">
            <a:extLst>
              <a:ext uri="{FF2B5EF4-FFF2-40B4-BE49-F238E27FC236}">
                <a16:creationId xmlns:a16="http://schemas.microsoft.com/office/drawing/2014/main" id="{13BFCBE3-BA65-C611-2BEB-F1EB3EB08B9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22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id="{10A4617E-C0EC-71B9-959D-7D9953348DAB}"/>
              </a:ext>
            </a:extLst>
          </p:cNvPr>
          <p:cNvSpPr/>
          <p:nvPr/>
        </p:nvSpPr>
        <p:spPr>
          <a:xfrm>
            <a:off x="152400" y="152400"/>
            <a:ext cx="4876800" cy="2209800"/>
          </a:xfrm>
          <a:prstGeom prst="ellipse">
            <a:avLst/>
          </a:prstGeom>
          <a:ln>
            <a:solidFill>
              <a:schemeClr val="bg1">
                <a:lumMod val="50000"/>
              </a:schemeClr>
            </a:solidFill>
          </a:ln>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anchor="ctr"/>
          <a:lstStyle/>
          <a:p>
            <a:pPr algn="ctr" eaLnBrk="1" fontAlgn="auto" hangingPunct="1">
              <a:spcBef>
                <a:spcPts val="0"/>
              </a:spcBef>
              <a:spcAft>
                <a:spcPts val="0"/>
              </a:spcAft>
              <a:defRPr/>
            </a:pPr>
            <a:r>
              <a:rPr lang="en-US" altLang="en-US" sz="3800" dirty="0">
                <a:solidFill>
                  <a:schemeClr val="tx2"/>
                </a:solidFill>
                <a:latin typeface="MetaBoldLF-Caps" pitchFamily="34" charset="0"/>
                <a:ea typeface="+mj-ea"/>
                <a:cs typeface="+mj-cs"/>
              </a:rPr>
              <a:t>Know Your Student Loans</a:t>
            </a:r>
          </a:p>
        </p:txBody>
      </p:sp>
      <p:graphicFrame>
        <p:nvGraphicFramePr>
          <p:cNvPr id="2" name="Diagram 1">
            <a:extLst>
              <a:ext uri="{FF2B5EF4-FFF2-40B4-BE49-F238E27FC236}">
                <a16:creationId xmlns:a16="http://schemas.microsoft.com/office/drawing/2014/main" id="{D06F05ED-2AD9-CA7B-45AE-13751D9BBB49}"/>
              </a:ext>
            </a:extLst>
          </p:cNvPr>
          <p:cNvGraphicFramePr/>
          <p:nvPr/>
        </p:nvGraphicFramePr>
        <p:xfrm>
          <a:off x="609599" y="2768412"/>
          <a:ext cx="8229600" cy="340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151" name="TextBox 2">
            <a:extLst>
              <a:ext uri="{FF2B5EF4-FFF2-40B4-BE49-F238E27FC236}">
                <a16:creationId xmlns:a16="http://schemas.microsoft.com/office/drawing/2014/main" id="{1C523F0F-66F3-0258-8186-5A7410D58945}"/>
              </a:ext>
            </a:extLst>
          </p:cNvPr>
          <p:cNvSpPr txBox="1">
            <a:spLocks noChangeArrowheads="1"/>
          </p:cNvSpPr>
          <p:nvPr/>
        </p:nvSpPr>
        <p:spPr bwMode="auto">
          <a:xfrm>
            <a:off x="914400" y="5324475"/>
            <a:ext cx="59055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t>Direct Loans are borrowed under from the federal government via the Department of Education with your school certifying your eligibility for the loans.</a:t>
            </a:r>
          </a:p>
        </p:txBody>
      </p:sp>
      <p:sp>
        <p:nvSpPr>
          <p:cNvPr id="6152" name="TextBox 6">
            <a:extLst>
              <a:ext uri="{FF2B5EF4-FFF2-40B4-BE49-F238E27FC236}">
                <a16:creationId xmlns:a16="http://schemas.microsoft.com/office/drawing/2014/main" id="{BDF90794-7B78-3DA4-421E-D38F812071CB}"/>
              </a:ext>
            </a:extLst>
          </p:cNvPr>
          <p:cNvSpPr txBox="1">
            <a:spLocks noChangeArrowheads="1"/>
          </p:cNvSpPr>
          <p:nvPr/>
        </p:nvSpPr>
        <p:spPr bwMode="auto">
          <a:xfrm>
            <a:off x="838200" y="3122613"/>
            <a:ext cx="533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a:t>As a borrower, you should:</a:t>
            </a:r>
          </a:p>
        </p:txBody>
      </p:sp>
      <p:sp>
        <p:nvSpPr>
          <p:cNvPr id="6153" name="Slide Number Placeholder 5">
            <a:extLst>
              <a:ext uri="{FF2B5EF4-FFF2-40B4-BE49-F238E27FC236}">
                <a16:creationId xmlns:a16="http://schemas.microsoft.com/office/drawing/2014/main" id="{3182D8F0-8C4C-329B-B7A7-82DEECA23E99}"/>
              </a:ext>
            </a:extLst>
          </p:cNvPr>
          <p:cNvSpPr txBox="1">
            <a:spLocks/>
          </p:cNvSpPr>
          <p:nvPr/>
        </p:nvSpPr>
        <p:spPr bwMode="auto">
          <a:xfrm>
            <a:off x="5562600" y="6356350"/>
            <a:ext cx="3429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200" dirty="0">
                <a:solidFill>
                  <a:srgbClr val="898989"/>
                </a:solidFill>
              </a:rPr>
              <a:t>                                </a:t>
            </a:r>
            <a:fld id="{D1B36C3D-D970-44CE-8FC5-79ECC7E95B79}" type="slidenum">
              <a:rPr lang="en-US" altLang="en-US" sz="1200">
                <a:solidFill>
                  <a:srgbClr val="898989"/>
                </a:solidFill>
              </a:rPr>
              <a:pPr algn="r" eaLnBrk="1" hangingPunct="1">
                <a:spcBef>
                  <a:spcPct val="0"/>
                </a:spcBef>
                <a:buFontTx/>
                <a:buNone/>
              </a:pPr>
              <a:t>4</a:t>
            </a:fld>
            <a:endParaRPr lang="en-US" altLang="en-US" sz="1200" dirty="0">
              <a:solidFill>
                <a:srgbClr val="898989"/>
              </a:solidFill>
            </a:endParaRPr>
          </a:p>
          <a:p>
            <a:pPr algn="r" eaLnBrk="1" hangingPunct="1">
              <a:spcBef>
                <a:spcPct val="0"/>
              </a:spcBef>
              <a:buFont typeface="Arial" panose="020B0604020202020204" pitchFamily="34" charset="0"/>
              <a:buNone/>
            </a:pPr>
            <a:r>
              <a:rPr lang="en-US" altLang="en-US" sz="1200" dirty="0">
                <a:solidFill>
                  <a:srgbClr val="898989"/>
                </a:solidFill>
              </a:rPr>
              <a:t>©2024 Mapping Your Future, Inc.</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8">
            <a:extLst>
              <a:ext uri="{FF2B5EF4-FFF2-40B4-BE49-F238E27FC236}">
                <a16:creationId xmlns:a16="http://schemas.microsoft.com/office/drawing/2014/main" id="{6C279D4A-0058-3AC5-4879-16A5B34BB7C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22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id="{B26EB228-DFA1-6085-5CDC-1CCDD122A300}"/>
              </a:ext>
            </a:extLst>
          </p:cNvPr>
          <p:cNvSpPr/>
          <p:nvPr/>
        </p:nvSpPr>
        <p:spPr>
          <a:xfrm>
            <a:off x="152400" y="152400"/>
            <a:ext cx="4876800" cy="2209800"/>
          </a:xfrm>
          <a:prstGeom prst="ellipse">
            <a:avLst/>
          </a:prstGeom>
          <a:ln>
            <a:solidFill>
              <a:schemeClr val="bg1">
                <a:lumMod val="50000"/>
              </a:schemeClr>
            </a:solidFill>
          </a:ln>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anchor="ctr"/>
          <a:lstStyle/>
          <a:p>
            <a:pPr algn="ctr" eaLnBrk="1" fontAlgn="auto" hangingPunct="1">
              <a:spcBef>
                <a:spcPts val="0"/>
              </a:spcBef>
              <a:spcAft>
                <a:spcPts val="0"/>
              </a:spcAft>
              <a:defRPr/>
            </a:pPr>
            <a:r>
              <a:rPr lang="en-US" altLang="en-US" sz="3800" dirty="0">
                <a:solidFill>
                  <a:schemeClr val="tx2"/>
                </a:solidFill>
                <a:latin typeface="MetaBoldLF-Caps" pitchFamily="34" charset="0"/>
                <a:ea typeface="+mj-ea"/>
                <a:cs typeface="+mj-cs"/>
              </a:rPr>
              <a:t>Federal Student Aid Ombudsman</a:t>
            </a:r>
          </a:p>
        </p:txBody>
      </p:sp>
      <p:graphicFrame>
        <p:nvGraphicFramePr>
          <p:cNvPr id="2" name="Content Placeholder 1">
            <a:extLst>
              <a:ext uri="{FF2B5EF4-FFF2-40B4-BE49-F238E27FC236}">
                <a16:creationId xmlns:a16="http://schemas.microsoft.com/office/drawing/2014/main" id="{AFC03E04-6704-1761-D5BE-6BCA66F20010}"/>
              </a:ext>
            </a:extLst>
          </p:cNvPr>
          <p:cNvGraphicFramePr>
            <a:graphicFrameLocks noGrp="1"/>
          </p:cNvGraphicFramePr>
          <p:nvPr>
            <p:ph idx="1"/>
          </p:nvPr>
        </p:nvGraphicFramePr>
        <p:xfrm>
          <a:off x="457200" y="3226674"/>
          <a:ext cx="8229600" cy="3326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3015" name="Slide Number Placeholder 5">
            <a:extLst>
              <a:ext uri="{FF2B5EF4-FFF2-40B4-BE49-F238E27FC236}">
                <a16:creationId xmlns:a16="http://schemas.microsoft.com/office/drawing/2014/main" id="{4FF6FE51-52C2-A743-E5F5-5E7C28AFEF82}"/>
              </a:ext>
            </a:extLst>
          </p:cNvPr>
          <p:cNvSpPr txBox="1">
            <a:spLocks/>
          </p:cNvSpPr>
          <p:nvPr/>
        </p:nvSpPr>
        <p:spPr bwMode="auto">
          <a:xfrm>
            <a:off x="5562600" y="6356350"/>
            <a:ext cx="3429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200" dirty="0">
                <a:solidFill>
                  <a:srgbClr val="898989"/>
                </a:solidFill>
              </a:rPr>
              <a:t>                                </a:t>
            </a:r>
            <a:fld id="{8045E4C8-C3EC-44D1-B4CF-685BD7E39C5F}" type="slidenum">
              <a:rPr lang="en-US" altLang="en-US" sz="1200">
                <a:solidFill>
                  <a:srgbClr val="898989"/>
                </a:solidFill>
              </a:rPr>
              <a:pPr algn="r" eaLnBrk="1" hangingPunct="1">
                <a:spcBef>
                  <a:spcPct val="0"/>
                </a:spcBef>
                <a:buFontTx/>
                <a:buNone/>
              </a:pPr>
              <a:t>40</a:t>
            </a:fld>
            <a:endParaRPr lang="en-US" altLang="en-US" sz="1200" dirty="0">
              <a:solidFill>
                <a:srgbClr val="898989"/>
              </a:solidFill>
            </a:endParaRPr>
          </a:p>
          <a:p>
            <a:pPr algn="r" eaLnBrk="1" hangingPunct="1">
              <a:spcBef>
                <a:spcPct val="0"/>
              </a:spcBef>
              <a:buFontTx/>
              <a:buNone/>
            </a:pPr>
            <a:r>
              <a:rPr lang="en-US" altLang="en-US" sz="1200" dirty="0">
                <a:solidFill>
                  <a:srgbClr val="898989"/>
                </a:solidFill>
              </a:rPr>
              <a:t>©2024 Mapping Your Future, Inc.</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8">
            <a:extLst>
              <a:ext uri="{FF2B5EF4-FFF2-40B4-BE49-F238E27FC236}">
                <a16:creationId xmlns:a16="http://schemas.microsoft.com/office/drawing/2014/main" id="{F0348433-5DCB-D1E5-59D3-C6C58940A67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22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id="{CC381574-82E3-2635-BA06-A0004E00E01E}"/>
              </a:ext>
            </a:extLst>
          </p:cNvPr>
          <p:cNvSpPr/>
          <p:nvPr/>
        </p:nvSpPr>
        <p:spPr>
          <a:xfrm>
            <a:off x="152400" y="152400"/>
            <a:ext cx="4876800" cy="2209800"/>
          </a:xfrm>
          <a:prstGeom prst="ellipse">
            <a:avLst/>
          </a:prstGeom>
          <a:ln>
            <a:solidFill>
              <a:schemeClr val="bg1">
                <a:lumMod val="50000"/>
              </a:schemeClr>
            </a:solidFill>
          </a:ln>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anchor="ctr"/>
          <a:lstStyle/>
          <a:p>
            <a:pPr algn="ctr" eaLnBrk="1" fontAlgn="auto" hangingPunct="1">
              <a:spcBef>
                <a:spcPts val="0"/>
              </a:spcBef>
              <a:spcAft>
                <a:spcPts val="0"/>
              </a:spcAft>
              <a:defRPr/>
            </a:pPr>
            <a:r>
              <a:rPr lang="en-US" altLang="en-US" sz="3800" dirty="0">
                <a:solidFill>
                  <a:schemeClr val="tx2"/>
                </a:solidFill>
                <a:latin typeface="MetaBoldLF-Caps" pitchFamily="34" charset="0"/>
                <a:ea typeface="+mj-ea"/>
                <a:cs typeface="+mj-cs"/>
              </a:rPr>
              <a:t>Tips for Borrowers</a:t>
            </a:r>
          </a:p>
        </p:txBody>
      </p:sp>
      <p:graphicFrame>
        <p:nvGraphicFramePr>
          <p:cNvPr id="2" name="Content Placeholder 1">
            <a:extLst>
              <a:ext uri="{FF2B5EF4-FFF2-40B4-BE49-F238E27FC236}">
                <a16:creationId xmlns:a16="http://schemas.microsoft.com/office/drawing/2014/main" id="{FA8EB29D-AB79-B4B2-E164-875B3AC59FF5}"/>
              </a:ext>
            </a:extLst>
          </p:cNvPr>
          <p:cNvGraphicFramePr>
            <a:graphicFrameLocks noGrp="1"/>
          </p:cNvGraphicFramePr>
          <p:nvPr>
            <p:ph idx="1"/>
          </p:nvPr>
        </p:nvGraphicFramePr>
        <p:xfrm>
          <a:off x="914400" y="2590800"/>
          <a:ext cx="7848600" cy="40386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4039" name="Slide Number Placeholder 5">
            <a:extLst>
              <a:ext uri="{FF2B5EF4-FFF2-40B4-BE49-F238E27FC236}">
                <a16:creationId xmlns:a16="http://schemas.microsoft.com/office/drawing/2014/main" id="{A56A20E2-217B-99CD-F495-9DDA53C26BD4}"/>
              </a:ext>
            </a:extLst>
          </p:cNvPr>
          <p:cNvSpPr txBox="1">
            <a:spLocks/>
          </p:cNvSpPr>
          <p:nvPr/>
        </p:nvSpPr>
        <p:spPr bwMode="auto">
          <a:xfrm>
            <a:off x="5562600" y="6356350"/>
            <a:ext cx="3429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200" dirty="0">
                <a:solidFill>
                  <a:srgbClr val="898989"/>
                </a:solidFill>
              </a:rPr>
              <a:t>                                </a:t>
            </a:r>
            <a:fld id="{738A5F91-9D25-4953-8114-2F3E2ABDDB8D}" type="slidenum">
              <a:rPr lang="en-US" altLang="en-US" sz="1200">
                <a:solidFill>
                  <a:srgbClr val="898989"/>
                </a:solidFill>
              </a:rPr>
              <a:pPr algn="r" eaLnBrk="1" hangingPunct="1">
                <a:spcBef>
                  <a:spcPct val="0"/>
                </a:spcBef>
                <a:buFontTx/>
                <a:buNone/>
              </a:pPr>
              <a:t>41</a:t>
            </a:fld>
            <a:endParaRPr lang="en-US" altLang="en-US" sz="1200" dirty="0">
              <a:solidFill>
                <a:srgbClr val="898989"/>
              </a:solidFill>
            </a:endParaRPr>
          </a:p>
          <a:p>
            <a:pPr algn="r" eaLnBrk="1" hangingPunct="1">
              <a:spcBef>
                <a:spcPct val="0"/>
              </a:spcBef>
              <a:buFontTx/>
              <a:buNone/>
            </a:pPr>
            <a:r>
              <a:rPr lang="en-US" altLang="en-US" sz="1200" dirty="0">
                <a:solidFill>
                  <a:srgbClr val="898989"/>
                </a:solidFill>
              </a:rPr>
              <a:t>©2024 Mapping Your Future, Inc.</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8">
            <a:extLst>
              <a:ext uri="{FF2B5EF4-FFF2-40B4-BE49-F238E27FC236}">
                <a16:creationId xmlns:a16="http://schemas.microsoft.com/office/drawing/2014/main" id="{E9AC8692-7901-E425-87E5-9D19EBA83BC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22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id="{FF8D1E5D-A71F-EC6F-9B8D-FD14E007FCB0}"/>
              </a:ext>
            </a:extLst>
          </p:cNvPr>
          <p:cNvSpPr/>
          <p:nvPr/>
        </p:nvSpPr>
        <p:spPr>
          <a:xfrm>
            <a:off x="152400" y="152400"/>
            <a:ext cx="4876800" cy="2209800"/>
          </a:xfrm>
          <a:prstGeom prst="ellipse">
            <a:avLst/>
          </a:prstGeom>
          <a:ln>
            <a:solidFill>
              <a:schemeClr val="bg1">
                <a:lumMod val="50000"/>
              </a:schemeClr>
            </a:solidFill>
          </a:ln>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anchor="ctr"/>
          <a:lstStyle/>
          <a:p>
            <a:pPr algn="ctr" eaLnBrk="1" fontAlgn="auto" hangingPunct="1">
              <a:spcBef>
                <a:spcPts val="0"/>
              </a:spcBef>
              <a:spcAft>
                <a:spcPts val="0"/>
              </a:spcAft>
              <a:defRPr/>
            </a:pPr>
            <a:r>
              <a:rPr lang="en-US" altLang="en-US" sz="3800" dirty="0">
                <a:solidFill>
                  <a:schemeClr val="tx2"/>
                </a:solidFill>
                <a:latin typeface="MetaBoldLF-Caps" pitchFamily="34" charset="0"/>
                <a:ea typeface="+mj-ea"/>
                <a:cs typeface="+mj-cs"/>
              </a:rPr>
              <a:t>Financial Literacy Topic</a:t>
            </a:r>
          </a:p>
        </p:txBody>
      </p:sp>
      <p:sp>
        <p:nvSpPr>
          <p:cNvPr id="2" name="TextBox 1">
            <a:extLst>
              <a:ext uri="{FF2B5EF4-FFF2-40B4-BE49-F238E27FC236}">
                <a16:creationId xmlns:a16="http://schemas.microsoft.com/office/drawing/2014/main" id="{E202CC3C-9FCD-9E69-31F2-BA12D37A7C83}"/>
              </a:ext>
            </a:extLst>
          </p:cNvPr>
          <p:cNvSpPr txBox="1"/>
          <p:nvPr/>
        </p:nvSpPr>
        <p:spPr>
          <a:xfrm>
            <a:off x="228600" y="3733800"/>
            <a:ext cx="8839200" cy="1446213"/>
          </a:xfrm>
          <a:prstGeom prst="rect">
            <a:avLst/>
          </a:prstGeom>
          <a:noFill/>
        </p:spPr>
        <p:txBody>
          <a:bodyPr>
            <a:spAutoFit/>
          </a:bodyPr>
          <a:lstStyle/>
          <a:p>
            <a:pPr algn="ctr" eaLnBrk="1" fontAlgn="auto" hangingPunct="1">
              <a:spcBef>
                <a:spcPts val="0"/>
              </a:spcBef>
              <a:spcAft>
                <a:spcPts val="0"/>
              </a:spcAft>
              <a:defRPr/>
            </a:pPr>
            <a:r>
              <a:rPr lang="en-US" sz="4400" dirty="0">
                <a:solidFill>
                  <a:schemeClr val="tx2"/>
                </a:solidFill>
                <a:latin typeface="MetaBoldLF-Caps" pitchFamily="34" charset="0"/>
                <a:ea typeface="+mj-ea"/>
                <a:cs typeface="+mj-cs"/>
              </a:rPr>
              <a:t>Important Steps to Being Financially Fit</a:t>
            </a:r>
          </a:p>
        </p:txBody>
      </p:sp>
      <p:sp>
        <p:nvSpPr>
          <p:cNvPr id="45063" name="Slide Number Placeholder 5">
            <a:extLst>
              <a:ext uri="{FF2B5EF4-FFF2-40B4-BE49-F238E27FC236}">
                <a16:creationId xmlns:a16="http://schemas.microsoft.com/office/drawing/2014/main" id="{9ED8D92E-83EC-6928-A70D-10D938106157}"/>
              </a:ext>
            </a:extLst>
          </p:cNvPr>
          <p:cNvSpPr txBox="1">
            <a:spLocks/>
          </p:cNvSpPr>
          <p:nvPr/>
        </p:nvSpPr>
        <p:spPr bwMode="auto">
          <a:xfrm>
            <a:off x="5562600" y="6356350"/>
            <a:ext cx="3429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200" dirty="0">
                <a:solidFill>
                  <a:srgbClr val="898989"/>
                </a:solidFill>
              </a:rPr>
              <a:t>                                </a:t>
            </a:r>
            <a:fld id="{988D19ED-3EA9-4560-808C-BB4811A8E4EA}" type="slidenum">
              <a:rPr lang="en-US" altLang="en-US" sz="1200">
                <a:solidFill>
                  <a:srgbClr val="898989"/>
                </a:solidFill>
              </a:rPr>
              <a:pPr algn="r" eaLnBrk="1" hangingPunct="1">
                <a:spcBef>
                  <a:spcPct val="0"/>
                </a:spcBef>
                <a:buFontTx/>
                <a:buNone/>
              </a:pPr>
              <a:t>42</a:t>
            </a:fld>
            <a:endParaRPr lang="en-US" altLang="en-US" sz="1200" dirty="0">
              <a:solidFill>
                <a:srgbClr val="898989"/>
              </a:solidFill>
            </a:endParaRPr>
          </a:p>
          <a:p>
            <a:pPr algn="r" eaLnBrk="1" hangingPunct="1">
              <a:spcBef>
                <a:spcPct val="0"/>
              </a:spcBef>
              <a:buFontTx/>
              <a:buNone/>
            </a:pPr>
            <a:r>
              <a:rPr lang="en-US" altLang="en-US" sz="1200" dirty="0">
                <a:solidFill>
                  <a:srgbClr val="898989"/>
                </a:solidFill>
              </a:rPr>
              <a:t>©2024 Mapping Your Future, Inc.</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8">
            <a:extLst>
              <a:ext uri="{FF2B5EF4-FFF2-40B4-BE49-F238E27FC236}">
                <a16:creationId xmlns:a16="http://schemas.microsoft.com/office/drawing/2014/main" id="{2B649EF9-5523-1582-272D-6433B74E5A1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22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id="{EAEBD21A-BFEA-F067-1A13-0A2CB9C27B2B}"/>
              </a:ext>
            </a:extLst>
          </p:cNvPr>
          <p:cNvSpPr/>
          <p:nvPr/>
        </p:nvSpPr>
        <p:spPr>
          <a:xfrm>
            <a:off x="152400" y="152400"/>
            <a:ext cx="4876800" cy="2209800"/>
          </a:xfrm>
          <a:prstGeom prst="ellipse">
            <a:avLst/>
          </a:prstGeom>
          <a:ln>
            <a:solidFill>
              <a:schemeClr val="bg1">
                <a:lumMod val="50000"/>
              </a:schemeClr>
            </a:solidFill>
          </a:ln>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anchor="ctr"/>
          <a:lstStyle/>
          <a:p>
            <a:pPr algn="ctr" eaLnBrk="1" fontAlgn="auto" hangingPunct="1">
              <a:spcBef>
                <a:spcPts val="0"/>
              </a:spcBef>
              <a:spcAft>
                <a:spcPts val="0"/>
              </a:spcAft>
              <a:defRPr/>
            </a:pPr>
            <a:r>
              <a:rPr lang="en-US" altLang="en-US" sz="3800" dirty="0">
                <a:solidFill>
                  <a:schemeClr val="tx2"/>
                </a:solidFill>
                <a:latin typeface="MetaBoldLF-Caps" pitchFamily="34" charset="0"/>
                <a:ea typeface="+mj-ea"/>
                <a:cs typeface="+mj-cs"/>
              </a:rPr>
              <a:t>Personal Finance</a:t>
            </a:r>
          </a:p>
        </p:txBody>
      </p:sp>
      <p:graphicFrame>
        <p:nvGraphicFramePr>
          <p:cNvPr id="2" name="Content Placeholder 1">
            <a:extLst>
              <a:ext uri="{FF2B5EF4-FFF2-40B4-BE49-F238E27FC236}">
                <a16:creationId xmlns:a16="http://schemas.microsoft.com/office/drawing/2014/main" id="{FC292E09-8AD2-78CC-4B50-F9C529B6338A}"/>
              </a:ext>
            </a:extLst>
          </p:cNvPr>
          <p:cNvGraphicFramePr>
            <a:graphicFrameLocks noGrp="1"/>
          </p:cNvGraphicFramePr>
          <p:nvPr>
            <p:ph idx="1"/>
          </p:nvPr>
        </p:nvGraphicFramePr>
        <p:xfrm>
          <a:off x="152400" y="3276600"/>
          <a:ext cx="8839200" cy="3003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6087" name="Slide Number Placeholder 5">
            <a:extLst>
              <a:ext uri="{FF2B5EF4-FFF2-40B4-BE49-F238E27FC236}">
                <a16:creationId xmlns:a16="http://schemas.microsoft.com/office/drawing/2014/main" id="{30E5F7B2-3780-DCFB-C964-31E15AF46E16}"/>
              </a:ext>
            </a:extLst>
          </p:cNvPr>
          <p:cNvSpPr txBox="1">
            <a:spLocks/>
          </p:cNvSpPr>
          <p:nvPr/>
        </p:nvSpPr>
        <p:spPr bwMode="auto">
          <a:xfrm>
            <a:off x="5562600" y="6356350"/>
            <a:ext cx="3429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200" dirty="0">
                <a:solidFill>
                  <a:srgbClr val="898989"/>
                </a:solidFill>
              </a:rPr>
              <a:t>                                </a:t>
            </a:r>
            <a:fld id="{3B15B796-0920-44CC-87C9-8F4788567FFE}" type="slidenum">
              <a:rPr lang="en-US" altLang="en-US" sz="1200">
                <a:solidFill>
                  <a:srgbClr val="898989"/>
                </a:solidFill>
              </a:rPr>
              <a:pPr algn="r" eaLnBrk="1" hangingPunct="1">
                <a:spcBef>
                  <a:spcPct val="0"/>
                </a:spcBef>
                <a:buFontTx/>
                <a:buNone/>
              </a:pPr>
              <a:t>43</a:t>
            </a:fld>
            <a:endParaRPr lang="en-US" altLang="en-US" sz="1200" dirty="0">
              <a:solidFill>
                <a:srgbClr val="898989"/>
              </a:solidFill>
            </a:endParaRPr>
          </a:p>
          <a:p>
            <a:pPr algn="r" eaLnBrk="1" hangingPunct="1">
              <a:spcBef>
                <a:spcPct val="0"/>
              </a:spcBef>
              <a:buFontTx/>
              <a:buNone/>
            </a:pPr>
            <a:r>
              <a:rPr lang="en-US" altLang="en-US" sz="1200" dirty="0">
                <a:solidFill>
                  <a:srgbClr val="898989"/>
                </a:solidFill>
              </a:rPr>
              <a:t>©2024 Mapping Your Future, Inc.</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8">
            <a:extLst>
              <a:ext uri="{FF2B5EF4-FFF2-40B4-BE49-F238E27FC236}">
                <a16:creationId xmlns:a16="http://schemas.microsoft.com/office/drawing/2014/main" id="{205F7A74-3C2D-8775-EF22-AE81D33BC4B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22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id="{CF2E0257-7453-5283-98BA-40CD1C208423}"/>
              </a:ext>
            </a:extLst>
          </p:cNvPr>
          <p:cNvSpPr/>
          <p:nvPr/>
        </p:nvSpPr>
        <p:spPr>
          <a:xfrm>
            <a:off x="152400" y="152400"/>
            <a:ext cx="4876800" cy="2209800"/>
          </a:xfrm>
          <a:prstGeom prst="ellipse">
            <a:avLst/>
          </a:prstGeom>
          <a:ln>
            <a:solidFill>
              <a:schemeClr val="bg1">
                <a:lumMod val="50000"/>
              </a:schemeClr>
            </a:solidFill>
          </a:ln>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anchor="ctr"/>
          <a:lstStyle/>
          <a:p>
            <a:pPr algn="ctr" eaLnBrk="1" fontAlgn="auto" hangingPunct="1">
              <a:spcBef>
                <a:spcPts val="0"/>
              </a:spcBef>
              <a:spcAft>
                <a:spcPts val="0"/>
              </a:spcAft>
              <a:defRPr/>
            </a:pPr>
            <a:r>
              <a:rPr lang="en-US" altLang="en-US" sz="3800" dirty="0">
                <a:solidFill>
                  <a:schemeClr val="tx2"/>
                </a:solidFill>
                <a:latin typeface="MetaBoldLF-Caps" pitchFamily="34" charset="0"/>
                <a:ea typeface="+mj-ea"/>
                <a:cs typeface="+mj-cs"/>
              </a:rPr>
              <a:t>Savings</a:t>
            </a:r>
          </a:p>
        </p:txBody>
      </p:sp>
      <p:graphicFrame>
        <p:nvGraphicFramePr>
          <p:cNvPr id="2" name="Content Placeholder 1">
            <a:extLst>
              <a:ext uri="{FF2B5EF4-FFF2-40B4-BE49-F238E27FC236}">
                <a16:creationId xmlns:a16="http://schemas.microsoft.com/office/drawing/2014/main" id="{691B7BD0-404D-D8E5-9503-2B55E3703AD8}"/>
              </a:ext>
            </a:extLst>
          </p:cNvPr>
          <p:cNvGraphicFramePr>
            <a:graphicFrameLocks noGrp="1"/>
          </p:cNvGraphicFramePr>
          <p:nvPr>
            <p:ph idx="1"/>
          </p:nvPr>
        </p:nvGraphicFramePr>
        <p:xfrm>
          <a:off x="457200" y="3272712"/>
          <a:ext cx="8229600" cy="2899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7111" name="Slide Number Placeholder 5">
            <a:extLst>
              <a:ext uri="{FF2B5EF4-FFF2-40B4-BE49-F238E27FC236}">
                <a16:creationId xmlns:a16="http://schemas.microsoft.com/office/drawing/2014/main" id="{6E3B74E3-9B64-FF8C-7DEA-A81D2420F76E}"/>
              </a:ext>
            </a:extLst>
          </p:cNvPr>
          <p:cNvSpPr txBox="1">
            <a:spLocks/>
          </p:cNvSpPr>
          <p:nvPr/>
        </p:nvSpPr>
        <p:spPr bwMode="auto">
          <a:xfrm>
            <a:off x="5562600" y="6356350"/>
            <a:ext cx="3429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200" dirty="0">
                <a:solidFill>
                  <a:srgbClr val="898989"/>
                </a:solidFill>
              </a:rPr>
              <a:t>                                </a:t>
            </a:r>
            <a:fld id="{7D578711-3441-4568-A7F3-2487FD417CD5}" type="slidenum">
              <a:rPr lang="en-US" altLang="en-US" sz="1200">
                <a:solidFill>
                  <a:srgbClr val="898989"/>
                </a:solidFill>
              </a:rPr>
              <a:pPr algn="r" eaLnBrk="1" hangingPunct="1">
                <a:spcBef>
                  <a:spcPct val="0"/>
                </a:spcBef>
                <a:buFontTx/>
                <a:buNone/>
              </a:pPr>
              <a:t>44</a:t>
            </a:fld>
            <a:endParaRPr lang="en-US" altLang="en-US" sz="1200" dirty="0">
              <a:solidFill>
                <a:srgbClr val="898989"/>
              </a:solidFill>
            </a:endParaRPr>
          </a:p>
          <a:p>
            <a:pPr algn="r" eaLnBrk="1" hangingPunct="1">
              <a:spcBef>
                <a:spcPct val="0"/>
              </a:spcBef>
              <a:buFontTx/>
              <a:buNone/>
            </a:pPr>
            <a:r>
              <a:rPr lang="en-US" altLang="en-US" sz="1200" dirty="0">
                <a:solidFill>
                  <a:srgbClr val="898989"/>
                </a:solidFill>
              </a:rPr>
              <a:t>©2024 Mapping Your Future, Inc.</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8">
            <a:extLst>
              <a:ext uri="{FF2B5EF4-FFF2-40B4-BE49-F238E27FC236}">
                <a16:creationId xmlns:a16="http://schemas.microsoft.com/office/drawing/2014/main" id="{18FB3306-7C19-4F0B-6CDB-69D091F3CB2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22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id="{07CD129A-B70C-D835-AB50-E491EE1EC5E7}"/>
              </a:ext>
            </a:extLst>
          </p:cNvPr>
          <p:cNvSpPr/>
          <p:nvPr/>
        </p:nvSpPr>
        <p:spPr>
          <a:xfrm>
            <a:off x="152400" y="152400"/>
            <a:ext cx="4876800" cy="2209800"/>
          </a:xfrm>
          <a:prstGeom prst="ellipse">
            <a:avLst/>
          </a:prstGeom>
          <a:ln>
            <a:solidFill>
              <a:schemeClr val="bg1">
                <a:lumMod val="50000"/>
              </a:schemeClr>
            </a:solidFill>
          </a:ln>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anchor="ctr"/>
          <a:lstStyle/>
          <a:p>
            <a:pPr algn="ctr" eaLnBrk="1" fontAlgn="auto" hangingPunct="1">
              <a:spcBef>
                <a:spcPts val="0"/>
              </a:spcBef>
              <a:spcAft>
                <a:spcPts val="0"/>
              </a:spcAft>
              <a:defRPr/>
            </a:pPr>
            <a:r>
              <a:rPr lang="en-US" altLang="en-US" sz="3800" dirty="0">
                <a:solidFill>
                  <a:schemeClr val="tx2"/>
                </a:solidFill>
                <a:latin typeface="MetaBoldLF-Caps" pitchFamily="34" charset="0"/>
                <a:ea typeface="+mj-ea"/>
                <a:cs typeface="+mj-cs"/>
              </a:rPr>
              <a:t>Private Student Loans</a:t>
            </a:r>
          </a:p>
        </p:txBody>
      </p:sp>
      <p:graphicFrame>
        <p:nvGraphicFramePr>
          <p:cNvPr id="2" name="Content Placeholder 1">
            <a:extLst>
              <a:ext uri="{FF2B5EF4-FFF2-40B4-BE49-F238E27FC236}">
                <a16:creationId xmlns:a16="http://schemas.microsoft.com/office/drawing/2014/main" id="{8A710FAC-8E92-C8C6-240D-B0C9CC0F0DE0}"/>
              </a:ext>
            </a:extLst>
          </p:cNvPr>
          <p:cNvGraphicFramePr>
            <a:graphicFrameLocks noGrp="1"/>
          </p:cNvGraphicFramePr>
          <p:nvPr>
            <p:ph idx="1"/>
          </p:nvPr>
        </p:nvGraphicFramePr>
        <p:xfrm>
          <a:off x="457200" y="3302875"/>
          <a:ext cx="8229600" cy="2945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8135" name="Slide Number Placeholder 5">
            <a:extLst>
              <a:ext uri="{FF2B5EF4-FFF2-40B4-BE49-F238E27FC236}">
                <a16:creationId xmlns:a16="http://schemas.microsoft.com/office/drawing/2014/main" id="{FBF045DA-EA94-F6D9-A7CD-ECC50BA7D23C}"/>
              </a:ext>
            </a:extLst>
          </p:cNvPr>
          <p:cNvSpPr txBox="1">
            <a:spLocks/>
          </p:cNvSpPr>
          <p:nvPr/>
        </p:nvSpPr>
        <p:spPr bwMode="auto">
          <a:xfrm>
            <a:off x="5562600" y="6356350"/>
            <a:ext cx="3429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200" dirty="0">
                <a:solidFill>
                  <a:srgbClr val="898989"/>
                </a:solidFill>
              </a:rPr>
              <a:t>                                </a:t>
            </a:r>
            <a:fld id="{A592AAA2-84FB-412E-874E-F58DADA80865}" type="slidenum">
              <a:rPr lang="en-US" altLang="en-US" sz="1200">
                <a:solidFill>
                  <a:srgbClr val="898989"/>
                </a:solidFill>
              </a:rPr>
              <a:pPr algn="r" eaLnBrk="1" hangingPunct="1">
                <a:spcBef>
                  <a:spcPct val="0"/>
                </a:spcBef>
                <a:buFontTx/>
                <a:buNone/>
              </a:pPr>
              <a:t>45</a:t>
            </a:fld>
            <a:endParaRPr lang="en-US" altLang="en-US" sz="1200" dirty="0">
              <a:solidFill>
                <a:srgbClr val="898989"/>
              </a:solidFill>
            </a:endParaRPr>
          </a:p>
          <a:p>
            <a:pPr algn="r" eaLnBrk="1" hangingPunct="1">
              <a:spcBef>
                <a:spcPct val="0"/>
              </a:spcBef>
              <a:buFontTx/>
              <a:buNone/>
            </a:pPr>
            <a:r>
              <a:rPr lang="en-US" altLang="en-US" sz="1200" dirty="0">
                <a:solidFill>
                  <a:srgbClr val="898989"/>
                </a:solidFill>
              </a:rPr>
              <a:t>©2024 Mapping Your Future, Inc.</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8">
            <a:extLst>
              <a:ext uri="{FF2B5EF4-FFF2-40B4-BE49-F238E27FC236}">
                <a16:creationId xmlns:a16="http://schemas.microsoft.com/office/drawing/2014/main" id="{FB761CB2-4E7F-2369-AA4F-AB7EDEEBE18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22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id="{49669C42-8DD5-26EF-919C-F948CEABFEB7}"/>
              </a:ext>
            </a:extLst>
          </p:cNvPr>
          <p:cNvSpPr/>
          <p:nvPr/>
        </p:nvSpPr>
        <p:spPr>
          <a:xfrm>
            <a:off x="152400" y="152400"/>
            <a:ext cx="4876800" cy="2209800"/>
          </a:xfrm>
          <a:prstGeom prst="ellipse">
            <a:avLst/>
          </a:prstGeom>
          <a:ln>
            <a:solidFill>
              <a:schemeClr val="bg1">
                <a:lumMod val="50000"/>
              </a:schemeClr>
            </a:solidFill>
          </a:ln>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anchor="ctr"/>
          <a:lstStyle/>
          <a:p>
            <a:pPr algn="ctr" eaLnBrk="1" fontAlgn="auto" hangingPunct="1">
              <a:spcBef>
                <a:spcPts val="0"/>
              </a:spcBef>
              <a:spcAft>
                <a:spcPts val="0"/>
              </a:spcAft>
              <a:defRPr/>
            </a:pPr>
            <a:r>
              <a:rPr lang="en-US" altLang="en-US" sz="3800" dirty="0">
                <a:solidFill>
                  <a:schemeClr val="tx2"/>
                </a:solidFill>
                <a:latin typeface="MetaBoldLF-Caps" pitchFamily="34" charset="0"/>
                <a:ea typeface="+mj-ea"/>
                <a:cs typeface="+mj-cs"/>
              </a:rPr>
              <a:t>Credit Cards</a:t>
            </a:r>
          </a:p>
        </p:txBody>
      </p:sp>
      <p:sp>
        <p:nvSpPr>
          <p:cNvPr id="49158" name="Content Placeholder 2">
            <a:extLst>
              <a:ext uri="{FF2B5EF4-FFF2-40B4-BE49-F238E27FC236}">
                <a16:creationId xmlns:a16="http://schemas.microsoft.com/office/drawing/2014/main" id="{75A6BC92-4261-F458-98EB-7399E0663C9C}"/>
              </a:ext>
            </a:extLst>
          </p:cNvPr>
          <p:cNvSpPr>
            <a:spLocks noGrp="1"/>
          </p:cNvSpPr>
          <p:nvPr>
            <p:ph idx="1"/>
          </p:nvPr>
        </p:nvSpPr>
        <p:spPr>
          <a:xfrm>
            <a:off x="1447800" y="3200400"/>
            <a:ext cx="6096000" cy="457200"/>
          </a:xfrm>
        </p:spPr>
        <p:txBody>
          <a:bodyPr/>
          <a:lstStyle/>
          <a:p>
            <a:pPr marL="0" indent="0" eaLnBrk="1" hangingPunct="1">
              <a:buFont typeface="Arial" panose="020B0604020202020204" pitchFamily="34" charset="0"/>
              <a:buNone/>
            </a:pPr>
            <a:r>
              <a:rPr lang="en-US" altLang="en-US" sz="2400"/>
              <a:t>When selecting a credit card, look for:</a:t>
            </a:r>
          </a:p>
        </p:txBody>
      </p:sp>
      <p:graphicFrame>
        <p:nvGraphicFramePr>
          <p:cNvPr id="2" name="Diagram 1">
            <a:extLst>
              <a:ext uri="{FF2B5EF4-FFF2-40B4-BE49-F238E27FC236}">
                <a16:creationId xmlns:a16="http://schemas.microsoft.com/office/drawing/2014/main" id="{44450C6C-9C44-72BE-781F-C9FC4E9F434C}"/>
              </a:ext>
            </a:extLst>
          </p:cNvPr>
          <p:cNvGraphicFramePr/>
          <p:nvPr/>
        </p:nvGraphicFramePr>
        <p:xfrm>
          <a:off x="1047750" y="3744186"/>
          <a:ext cx="7048500" cy="24280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9160" name="Slide Number Placeholder 5">
            <a:extLst>
              <a:ext uri="{FF2B5EF4-FFF2-40B4-BE49-F238E27FC236}">
                <a16:creationId xmlns:a16="http://schemas.microsoft.com/office/drawing/2014/main" id="{A92E41F8-D2A9-21D4-C24E-750692CC3137}"/>
              </a:ext>
            </a:extLst>
          </p:cNvPr>
          <p:cNvSpPr txBox="1">
            <a:spLocks/>
          </p:cNvSpPr>
          <p:nvPr/>
        </p:nvSpPr>
        <p:spPr bwMode="auto">
          <a:xfrm>
            <a:off x="5562600" y="6356350"/>
            <a:ext cx="3429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200" dirty="0">
                <a:solidFill>
                  <a:srgbClr val="898989"/>
                </a:solidFill>
              </a:rPr>
              <a:t>                                </a:t>
            </a:r>
            <a:fld id="{21833CC5-9D8A-473E-BC0E-B2DDDD1CB2AF}" type="slidenum">
              <a:rPr lang="en-US" altLang="en-US" sz="1200">
                <a:solidFill>
                  <a:srgbClr val="898989"/>
                </a:solidFill>
              </a:rPr>
              <a:pPr algn="r" eaLnBrk="1" hangingPunct="1">
                <a:spcBef>
                  <a:spcPct val="0"/>
                </a:spcBef>
                <a:buFontTx/>
                <a:buNone/>
              </a:pPr>
              <a:t>46</a:t>
            </a:fld>
            <a:endParaRPr lang="en-US" altLang="en-US" sz="1200" dirty="0">
              <a:solidFill>
                <a:srgbClr val="898989"/>
              </a:solidFill>
            </a:endParaRPr>
          </a:p>
          <a:p>
            <a:pPr algn="r" eaLnBrk="1" hangingPunct="1">
              <a:spcBef>
                <a:spcPct val="0"/>
              </a:spcBef>
              <a:buFontTx/>
              <a:buNone/>
            </a:pPr>
            <a:r>
              <a:rPr lang="en-US" altLang="en-US" sz="1200" dirty="0">
                <a:solidFill>
                  <a:srgbClr val="898989"/>
                </a:solidFill>
              </a:rPr>
              <a:t>©2024 Mapping Your Future, Inc.</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8">
            <a:extLst>
              <a:ext uri="{FF2B5EF4-FFF2-40B4-BE49-F238E27FC236}">
                <a16:creationId xmlns:a16="http://schemas.microsoft.com/office/drawing/2014/main" id="{3479AF8A-B02A-2C45-2219-48176514426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22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id="{A0D51FAF-8A94-D535-1789-382E51B78B46}"/>
              </a:ext>
            </a:extLst>
          </p:cNvPr>
          <p:cNvSpPr/>
          <p:nvPr/>
        </p:nvSpPr>
        <p:spPr>
          <a:xfrm>
            <a:off x="152400" y="152400"/>
            <a:ext cx="4876800" cy="2209800"/>
          </a:xfrm>
          <a:prstGeom prst="ellipse">
            <a:avLst/>
          </a:prstGeom>
          <a:ln>
            <a:solidFill>
              <a:schemeClr val="bg1">
                <a:lumMod val="50000"/>
              </a:schemeClr>
            </a:solidFill>
          </a:ln>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anchor="ctr"/>
          <a:lstStyle/>
          <a:p>
            <a:pPr algn="ctr" eaLnBrk="1" fontAlgn="auto" hangingPunct="1">
              <a:spcBef>
                <a:spcPts val="0"/>
              </a:spcBef>
              <a:spcAft>
                <a:spcPts val="0"/>
              </a:spcAft>
              <a:defRPr/>
            </a:pPr>
            <a:r>
              <a:rPr lang="en-US" altLang="en-US" sz="3800" dirty="0">
                <a:solidFill>
                  <a:schemeClr val="tx2"/>
                </a:solidFill>
                <a:latin typeface="MetaBoldLF-Caps" pitchFamily="34" charset="0"/>
                <a:ea typeface="+mj-ea"/>
                <a:cs typeface="+mj-cs"/>
              </a:rPr>
              <a:t>Credit Report</a:t>
            </a:r>
          </a:p>
        </p:txBody>
      </p:sp>
      <p:graphicFrame>
        <p:nvGraphicFramePr>
          <p:cNvPr id="2" name="Content Placeholder 1">
            <a:extLst>
              <a:ext uri="{FF2B5EF4-FFF2-40B4-BE49-F238E27FC236}">
                <a16:creationId xmlns:a16="http://schemas.microsoft.com/office/drawing/2014/main" id="{ACD20DA5-EAF0-20DA-405D-40022FD83CF0}"/>
              </a:ext>
            </a:extLst>
          </p:cNvPr>
          <p:cNvGraphicFramePr>
            <a:graphicFrameLocks noGrp="1"/>
          </p:cNvGraphicFramePr>
          <p:nvPr>
            <p:ph idx="1"/>
          </p:nvPr>
        </p:nvGraphicFramePr>
        <p:xfrm>
          <a:off x="457200" y="3226675"/>
          <a:ext cx="8229600" cy="30217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0183" name="Slide Number Placeholder 5">
            <a:extLst>
              <a:ext uri="{FF2B5EF4-FFF2-40B4-BE49-F238E27FC236}">
                <a16:creationId xmlns:a16="http://schemas.microsoft.com/office/drawing/2014/main" id="{CAE92DC5-0C82-EB99-A561-C21E8D575290}"/>
              </a:ext>
            </a:extLst>
          </p:cNvPr>
          <p:cNvSpPr txBox="1">
            <a:spLocks/>
          </p:cNvSpPr>
          <p:nvPr/>
        </p:nvSpPr>
        <p:spPr bwMode="auto">
          <a:xfrm>
            <a:off x="5562600" y="6356350"/>
            <a:ext cx="3429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200" dirty="0">
                <a:solidFill>
                  <a:srgbClr val="898989"/>
                </a:solidFill>
              </a:rPr>
              <a:t>                                </a:t>
            </a:r>
            <a:fld id="{C7854F88-D1E3-4C6A-BE8D-042CEAC90FC7}" type="slidenum">
              <a:rPr lang="en-US" altLang="en-US" sz="1200">
                <a:solidFill>
                  <a:srgbClr val="898989"/>
                </a:solidFill>
              </a:rPr>
              <a:pPr algn="r" eaLnBrk="1" hangingPunct="1">
                <a:spcBef>
                  <a:spcPct val="0"/>
                </a:spcBef>
                <a:buFontTx/>
                <a:buNone/>
              </a:pPr>
              <a:t>47</a:t>
            </a:fld>
            <a:endParaRPr lang="en-US" altLang="en-US" sz="1200" dirty="0">
              <a:solidFill>
                <a:srgbClr val="898989"/>
              </a:solidFill>
            </a:endParaRPr>
          </a:p>
          <a:p>
            <a:pPr algn="r" eaLnBrk="1" hangingPunct="1">
              <a:spcBef>
                <a:spcPct val="0"/>
              </a:spcBef>
              <a:buFontTx/>
              <a:buNone/>
            </a:pPr>
            <a:r>
              <a:rPr lang="en-US" altLang="en-US" sz="1200" dirty="0">
                <a:solidFill>
                  <a:srgbClr val="898989"/>
                </a:solidFill>
              </a:rPr>
              <a:t>©2024 Mapping Your Future, Inc.</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8">
            <a:extLst>
              <a:ext uri="{FF2B5EF4-FFF2-40B4-BE49-F238E27FC236}">
                <a16:creationId xmlns:a16="http://schemas.microsoft.com/office/drawing/2014/main" id="{78394D1E-CE0A-F05C-50E2-BAB23A0282F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22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id="{0051FA42-AAA3-199B-B88F-F1CE014E13EF}"/>
              </a:ext>
            </a:extLst>
          </p:cNvPr>
          <p:cNvSpPr/>
          <p:nvPr/>
        </p:nvSpPr>
        <p:spPr>
          <a:xfrm>
            <a:off x="152400" y="152400"/>
            <a:ext cx="4876800" cy="2209800"/>
          </a:xfrm>
          <a:prstGeom prst="ellipse">
            <a:avLst/>
          </a:prstGeom>
          <a:ln>
            <a:solidFill>
              <a:schemeClr val="bg1">
                <a:lumMod val="50000"/>
              </a:schemeClr>
            </a:solidFill>
          </a:ln>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anchor="ctr"/>
          <a:lstStyle/>
          <a:p>
            <a:pPr algn="ctr" eaLnBrk="1" fontAlgn="auto" hangingPunct="1">
              <a:spcBef>
                <a:spcPts val="0"/>
              </a:spcBef>
              <a:spcAft>
                <a:spcPts val="0"/>
              </a:spcAft>
              <a:defRPr/>
            </a:pPr>
            <a:r>
              <a:rPr lang="en-US" altLang="en-US" sz="3800" dirty="0">
                <a:solidFill>
                  <a:schemeClr val="tx2"/>
                </a:solidFill>
                <a:latin typeface="MetaBoldLF-Caps" pitchFamily="34" charset="0"/>
                <a:ea typeface="+mj-ea"/>
                <a:cs typeface="+mj-cs"/>
              </a:rPr>
              <a:t>Free Credit Report</a:t>
            </a:r>
          </a:p>
        </p:txBody>
      </p:sp>
      <p:graphicFrame>
        <p:nvGraphicFramePr>
          <p:cNvPr id="2" name="Content Placeholder 1">
            <a:extLst>
              <a:ext uri="{FF2B5EF4-FFF2-40B4-BE49-F238E27FC236}">
                <a16:creationId xmlns:a16="http://schemas.microsoft.com/office/drawing/2014/main" id="{DCECEFD8-E076-67DC-D388-774FB6DD799F}"/>
              </a:ext>
            </a:extLst>
          </p:cNvPr>
          <p:cNvGraphicFramePr>
            <a:graphicFrameLocks noGrp="1"/>
          </p:cNvGraphicFramePr>
          <p:nvPr>
            <p:ph idx="1"/>
          </p:nvPr>
        </p:nvGraphicFramePr>
        <p:xfrm>
          <a:off x="457200" y="3209068"/>
          <a:ext cx="8229600" cy="3021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1207" name="Slide Number Placeholder 5">
            <a:extLst>
              <a:ext uri="{FF2B5EF4-FFF2-40B4-BE49-F238E27FC236}">
                <a16:creationId xmlns:a16="http://schemas.microsoft.com/office/drawing/2014/main" id="{FF84681D-9C4D-76D0-1CF2-A87B755ED3BF}"/>
              </a:ext>
            </a:extLst>
          </p:cNvPr>
          <p:cNvSpPr txBox="1">
            <a:spLocks/>
          </p:cNvSpPr>
          <p:nvPr/>
        </p:nvSpPr>
        <p:spPr bwMode="auto">
          <a:xfrm>
            <a:off x="5562600" y="6356350"/>
            <a:ext cx="3429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200" dirty="0">
                <a:solidFill>
                  <a:srgbClr val="898989"/>
                </a:solidFill>
              </a:rPr>
              <a:t>                                </a:t>
            </a:r>
            <a:fld id="{616182E4-CA8F-45A2-A5AF-2FB2789C7EDE}" type="slidenum">
              <a:rPr lang="en-US" altLang="en-US" sz="1200">
                <a:solidFill>
                  <a:srgbClr val="898989"/>
                </a:solidFill>
              </a:rPr>
              <a:pPr algn="r" eaLnBrk="1" hangingPunct="1">
                <a:spcBef>
                  <a:spcPct val="0"/>
                </a:spcBef>
                <a:buFontTx/>
                <a:buNone/>
              </a:pPr>
              <a:t>48</a:t>
            </a:fld>
            <a:endParaRPr lang="en-US" altLang="en-US" sz="1200" dirty="0">
              <a:solidFill>
                <a:srgbClr val="898989"/>
              </a:solidFill>
            </a:endParaRPr>
          </a:p>
          <a:p>
            <a:pPr algn="r" eaLnBrk="1" hangingPunct="1">
              <a:spcBef>
                <a:spcPct val="0"/>
              </a:spcBef>
              <a:buFontTx/>
              <a:buNone/>
            </a:pPr>
            <a:r>
              <a:rPr lang="en-US" altLang="en-US" sz="1200" dirty="0">
                <a:solidFill>
                  <a:srgbClr val="898989"/>
                </a:solidFill>
              </a:rPr>
              <a:t>©2024 Mapping Your Future, Inc.</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8">
            <a:extLst>
              <a:ext uri="{FF2B5EF4-FFF2-40B4-BE49-F238E27FC236}">
                <a16:creationId xmlns:a16="http://schemas.microsoft.com/office/drawing/2014/main" id="{65403ED5-6238-1AB3-B67A-69CCD0FC6DB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22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id="{E7F7A829-4DC7-034E-A1B5-E3C44DB9A5E4}"/>
              </a:ext>
            </a:extLst>
          </p:cNvPr>
          <p:cNvSpPr/>
          <p:nvPr/>
        </p:nvSpPr>
        <p:spPr>
          <a:xfrm>
            <a:off x="152400" y="152400"/>
            <a:ext cx="4876800" cy="2209800"/>
          </a:xfrm>
          <a:prstGeom prst="ellipse">
            <a:avLst/>
          </a:prstGeom>
          <a:ln>
            <a:solidFill>
              <a:schemeClr val="bg1">
                <a:lumMod val="50000"/>
              </a:schemeClr>
            </a:solidFill>
          </a:ln>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anchor="ctr"/>
          <a:lstStyle/>
          <a:p>
            <a:pPr algn="ctr" eaLnBrk="1" fontAlgn="auto" hangingPunct="1">
              <a:spcBef>
                <a:spcPts val="0"/>
              </a:spcBef>
              <a:spcAft>
                <a:spcPts val="0"/>
              </a:spcAft>
              <a:defRPr/>
            </a:pPr>
            <a:r>
              <a:rPr lang="en-US" altLang="en-US" sz="3800" dirty="0">
                <a:solidFill>
                  <a:schemeClr val="tx2"/>
                </a:solidFill>
                <a:latin typeface="MetaBoldLF-Caps" pitchFamily="34" charset="0"/>
                <a:ea typeface="+mj-ea"/>
                <a:cs typeface="+mj-cs"/>
              </a:rPr>
              <a:t>Contact</a:t>
            </a:r>
          </a:p>
        </p:txBody>
      </p:sp>
      <p:sp>
        <p:nvSpPr>
          <p:cNvPr id="52230" name="Content Placeholder 2">
            <a:extLst>
              <a:ext uri="{FF2B5EF4-FFF2-40B4-BE49-F238E27FC236}">
                <a16:creationId xmlns:a16="http://schemas.microsoft.com/office/drawing/2014/main" id="{1FBC96A3-6A15-D8B4-496E-03CD22176033}"/>
              </a:ext>
            </a:extLst>
          </p:cNvPr>
          <p:cNvSpPr>
            <a:spLocks noGrp="1"/>
          </p:cNvSpPr>
          <p:nvPr>
            <p:ph idx="1"/>
          </p:nvPr>
        </p:nvSpPr>
        <p:spPr>
          <a:xfrm>
            <a:off x="457200" y="3429000"/>
            <a:ext cx="8229600" cy="2819400"/>
          </a:xfrm>
        </p:spPr>
        <p:txBody>
          <a:bodyPr/>
          <a:lstStyle/>
          <a:p>
            <a:pPr eaLnBrk="1" hangingPunct="1"/>
            <a:r>
              <a:rPr lang="en-US" altLang="en-US"/>
              <a:t>School contact</a:t>
            </a:r>
          </a:p>
          <a:p>
            <a:pPr eaLnBrk="1" hangingPunct="1"/>
            <a:r>
              <a:rPr lang="en-US" altLang="en-US"/>
              <a:t>E-mail address</a:t>
            </a:r>
          </a:p>
          <a:p>
            <a:pPr eaLnBrk="1" hangingPunct="1"/>
            <a:r>
              <a:rPr lang="en-US" altLang="en-US"/>
              <a:t>Phone number</a:t>
            </a:r>
          </a:p>
          <a:p>
            <a:pPr eaLnBrk="1" hangingPunct="1"/>
            <a:r>
              <a:rPr lang="en-US" altLang="en-US"/>
              <a:t>Web address</a:t>
            </a:r>
          </a:p>
        </p:txBody>
      </p:sp>
      <p:sp>
        <p:nvSpPr>
          <p:cNvPr id="52231" name="Slide Number Placeholder 5">
            <a:extLst>
              <a:ext uri="{FF2B5EF4-FFF2-40B4-BE49-F238E27FC236}">
                <a16:creationId xmlns:a16="http://schemas.microsoft.com/office/drawing/2014/main" id="{55270896-4534-3FE6-E1AC-76AA7229E6B0}"/>
              </a:ext>
            </a:extLst>
          </p:cNvPr>
          <p:cNvSpPr txBox="1">
            <a:spLocks/>
          </p:cNvSpPr>
          <p:nvPr/>
        </p:nvSpPr>
        <p:spPr bwMode="auto">
          <a:xfrm>
            <a:off x="5562600" y="6356350"/>
            <a:ext cx="3429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200" dirty="0">
                <a:solidFill>
                  <a:srgbClr val="898989"/>
                </a:solidFill>
              </a:rPr>
              <a:t>                                </a:t>
            </a:r>
            <a:fld id="{51191C53-B03C-4306-850D-33A5E356E32F}" type="slidenum">
              <a:rPr lang="en-US" altLang="en-US" sz="1200">
                <a:solidFill>
                  <a:srgbClr val="898989"/>
                </a:solidFill>
              </a:rPr>
              <a:pPr algn="r" eaLnBrk="1" hangingPunct="1">
                <a:spcBef>
                  <a:spcPct val="0"/>
                </a:spcBef>
                <a:buFontTx/>
                <a:buNone/>
              </a:pPr>
              <a:t>49</a:t>
            </a:fld>
            <a:endParaRPr lang="en-US" altLang="en-US" sz="1200" dirty="0">
              <a:solidFill>
                <a:srgbClr val="898989"/>
              </a:solidFill>
            </a:endParaRPr>
          </a:p>
          <a:p>
            <a:pPr algn="r" eaLnBrk="1" hangingPunct="1">
              <a:spcBef>
                <a:spcPct val="0"/>
              </a:spcBef>
              <a:buFontTx/>
              <a:buNone/>
            </a:pPr>
            <a:r>
              <a:rPr lang="en-US" altLang="en-US" sz="1200">
                <a:solidFill>
                  <a:srgbClr val="898989"/>
                </a:solidFill>
              </a:rPr>
              <a:t>©2024 </a:t>
            </a:r>
            <a:r>
              <a:rPr lang="en-US" altLang="en-US" sz="1200" dirty="0">
                <a:solidFill>
                  <a:srgbClr val="898989"/>
                </a:solidFill>
              </a:rPr>
              <a:t>Mapping Your Future, Inc.</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a:extLst>
              <a:ext uri="{FF2B5EF4-FFF2-40B4-BE49-F238E27FC236}">
                <a16:creationId xmlns:a16="http://schemas.microsoft.com/office/drawing/2014/main" id="{180B90E1-A84C-88CD-9E52-A2F361A39CE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22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id="{0131A6E8-B2D3-FBB5-CEB6-843D2679BA92}"/>
              </a:ext>
            </a:extLst>
          </p:cNvPr>
          <p:cNvSpPr/>
          <p:nvPr/>
        </p:nvSpPr>
        <p:spPr>
          <a:xfrm>
            <a:off x="152400" y="152400"/>
            <a:ext cx="4876800" cy="2209800"/>
          </a:xfrm>
          <a:prstGeom prst="ellipse">
            <a:avLst/>
          </a:prstGeom>
          <a:ln>
            <a:solidFill>
              <a:schemeClr val="bg1">
                <a:lumMod val="50000"/>
              </a:schemeClr>
            </a:solidFill>
          </a:ln>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anchor="ctr"/>
          <a:lstStyle/>
          <a:p>
            <a:pPr algn="ctr" eaLnBrk="1" fontAlgn="auto" hangingPunct="1">
              <a:spcBef>
                <a:spcPts val="0"/>
              </a:spcBef>
              <a:spcAft>
                <a:spcPts val="0"/>
              </a:spcAft>
              <a:defRPr/>
            </a:pPr>
            <a:r>
              <a:rPr lang="en-US" altLang="en-US" sz="3800" dirty="0">
                <a:solidFill>
                  <a:schemeClr val="tx2"/>
                </a:solidFill>
                <a:latin typeface="MetaBoldLF-Caps" pitchFamily="34" charset="0"/>
                <a:ea typeface="+mj-ea"/>
                <a:cs typeface="+mj-cs"/>
              </a:rPr>
              <a:t>Master Promissory Note</a:t>
            </a:r>
          </a:p>
        </p:txBody>
      </p:sp>
      <p:sp>
        <p:nvSpPr>
          <p:cNvPr id="7174" name="Content Placeholder 2">
            <a:extLst>
              <a:ext uri="{FF2B5EF4-FFF2-40B4-BE49-F238E27FC236}">
                <a16:creationId xmlns:a16="http://schemas.microsoft.com/office/drawing/2014/main" id="{BF9FDEEA-C81D-874D-880A-35C87B2A05FE}"/>
              </a:ext>
            </a:extLst>
          </p:cNvPr>
          <p:cNvSpPr>
            <a:spLocks noGrp="1"/>
          </p:cNvSpPr>
          <p:nvPr>
            <p:ph idx="1"/>
          </p:nvPr>
        </p:nvSpPr>
        <p:spPr>
          <a:xfrm>
            <a:off x="152400" y="3048000"/>
            <a:ext cx="8839200" cy="963613"/>
          </a:xfrm>
        </p:spPr>
        <p:txBody>
          <a:bodyPr/>
          <a:lstStyle/>
          <a:p>
            <a:pPr marL="0" indent="0" algn="ctr" eaLnBrk="1" hangingPunct="1">
              <a:buFont typeface="Arial" panose="020B0604020202020204" pitchFamily="34" charset="0"/>
              <a:buNone/>
            </a:pPr>
            <a:r>
              <a:rPr lang="en-US" altLang="en-US" sz="2400"/>
              <a:t>Once eligibility is certified, you must complete </a:t>
            </a:r>
          </a:p>
          <a:p>
            <a:pPr marL="0" indent="0" algn="ctr" eaLnBrk="1" hangingPunct="1">
              <a:buFont typeface="Arial" panose="020B0604020202020204" pitchFamily="34" charset="0"/>
              <a:buNone/>
            </a:pPr>
            <a:r>
              <a:rPr lang="en-US" altLang="en-US" sz="2400"/>
              <a:t>a Master Promissory Note or MPN.</a:t>
            </a:r>
          </a:p>
          <a:p>
            <a:pPr marL="0" indent="0" algn="ctr" eaLnBrk="1" hangingPunct="1">
              <a:buFont typeface="Arial" panose="020B0604020202020204" pitchFamily="34" charset="0"/>
              <a:buNone/>
            </a:pPr>
            <a:endParaRPr lang="en-US" altLang="en-US"/>
          </a:p>
        </p:txBody>
      </p:sp>
      <p:graphicFrame>
        <p:nvGraphicFramePr>
          <p:cNvPr id="2" name="Diagram 1">
            <a:extLst>
              <a:ext uri="{FF2B5EF4-FFF2-40B4-BE49-F238E27FC236}">
                <a16:creationId xmlns:a16="http://schemas.microsoft.com/office/drawing/2014/main" id="{451CF93A-121C-73A9-9AC7-2B7C56F0D70E}"/>
              </a:ext>
            </a:extLst>
          </p:cNvPr>
          <p:cNvGraphicFramePr/>
          <p:nvPr/>
        </p:nvGraphicFramePr>
        <p:xfrm>
          <a:off x="419100" y="3962400"/>
          <a:ext cx="8305800" cy="2317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176" name="Slide Number Placeholder 5">
            <a:extLst>
              <a:ext uri="{FF2B5EF4-FFF2-40B4-BE49-F238E27FC236}">
                <a16:creationId xmlns:a16="http://schemas.microsoft.com/office/drawing/2014/main" id="{F81B0DB3-FA31-C55F-E158-C1D594832BF1}"/>
              </a:ext>
            </a:extLst>
          </p:cNvPr>
          <p:cNvSpPr txBox="1">
            <a:spLocks/>
          </p:cNvSpPr>
          <p:nvPr/>
        </p:nvSpPr>
        <p:spPr bwMode="auto">
          <a:xfrm>
            <a:off x="5562600" y="6356350"/>
            <a:ext cx="3429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200" dirty="0">
                <a:solidFill>
                  <a:srgbClr val="898989"/>
                </a:solidFill>
              </a:rPr>
              <a:t>                                </a:t>
            </a:r>
            <a:fld id="{00B4951C-2E2E-403F-84E0-D00299AC75F4}" type="slidenum">
              <a:rPr lang="en-US" altLang="en-US" sz="1200">
                <a:solidFill>
                  <a:srgbClr val="898989"/>
                </a:solidFill>
              </a:rPr>
              <a:pPr algn="r" eaLnBrk="1" hangingPunct="1">
                <a:spcBef>
                  <a:spcPct val="0"/>
                </a:spcBef>
                <a:buFontTx/>
                <a:buNone/>
              </a:pPr>
              <a:t>5</a:t>
            </a:fld>
            <a:endParaRPr lang="en-US" altLang="en-US" sz="1200" dirty="0">
              <a:solidFill>
                <a:srgbClr val="898989"/>
              </a:solidFill>
            </a:endParaRPr>
          </a:p>
          <a:p>
            <a:pPr algn="r" eaLnBrk="1" hangingPunct="1">
              <a:spcBef>
                <a:spcPct val="0"/>
              </a:spcBef>
              <a:buFontTx/>
              <a:buNone/>
            </a:pPr>
            <a:r>
              <a:rPr lang="en-US" altLang="en-US" sz="1200" dirty="0">
                <a:solidFill>
                  <a:srgbClr val="898989"/>
                </a:solidFill>
              </a:rPr>
              <a:t>©2024 Mapping Your Future, Inc.</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7">
            <a:extLst>
              <a:ext uri="{FF2B5EF4-FFF2-40B4-BE49-F238E27FC236}">
                <a16:creationId xmlns:a16="http://schemas.microsoft.com/office/drawing/2014/main" id="{403880D1-ABF9-014A-2FCB-F8B40C7B979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22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id="{BDFB6683-5194-FF2F-BCB0-C7460FDA3610}"/>
              </a:ext>
            </a:extLst>
          </p:cNvPr>
          <p:cNvSpPr/>
          <p:nvPr/>
        </p:nvSpPr>
        <p:spPr>
          <a:xfrm>
            <a:off x="152400" y="152400"/>
            <a:ext cx="4876800" cy="2209800"/>
          </a:xfrm>
          <a:prstGeom prst="ellipse">
            <a:avLst/>
          </a:prstGeom>
          <a:ln>
            <a:solidFill>
              <a:schemeClr val="bg1">
                <a:lumMod val="50000"/>
              </a:schemeClr>
            </a:solidFill>
          </a:ln>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anchor="ctr"/>
          <a:lstStyle/>
          <a:p>
            <a:pPr algn="ctr" eaLnBrk="1" fontAlgn="auto" hangingPunct="1">
              <a:spcBef>
                <a:spcPts val="0"/>
              </a:spcBef>
              <a:spcAft>
                <a:spcPts val="0"/>
              </a:spcAft>
              <a:defRPr/>
            </a:pPr>
            <a:r>
              <a:rPr lang="en-US" altLang="en-US" sz="3800" dirty="0">
                <a:solidFill>
                  <a:schemeClr val="tx2"/>
                </a:solidFill>
                <a:latin typeface="MetaBoldLF-Caps" pitchFamily="34" charset="0"/>
                <a:ea typeface="+mj-ea"/>
                <a:cs typeface="+mj-cs"/>
              </a:rPr>
              <a:t>Loan Servicers</a:t>
            </a:r>
          </a:p>
        </p:txBody>
      </p:sp>
      <p:graphicFrame>
        <p:nvGraphicFramePr>
          <p:cNvPr id="2" name="Content Placeholder 1">
            <a:extLst>
              <a:ext uri="{FF2B5EF4-FFF2-40B4-BE49-F238E27FC236}">
                <a16:creationId xmlns:a16="http://schemas.microsoft.com/office/drawing/2014/main" id="{C97ECD2B-AC58-1714-377E-97F5B22A6390}"/>
              </a:ext>
            </a:extLst>
          </p:cNvPr>
          <p:cNvGraphicFramePr>
            <a:graphicFrameLocks noGrp="1"/>
          </p:cNvGraphicFramePr>
          <p:nvPr>
            <p:ph idx="1"/>
          </p:nvPr>
        </p:nvGraphicFramePr>
        <p:xfrm>
          <a:off x="457200" y="3048000"/>
          <a:ext cx="8229600" cy="340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199" name="Slide Number Placeholder 5">
            <a:extLst>
              <a:ext uri="{FF2B5EF4-FFF2-40B4-BE49-F238E27FC236}">
                <a16:creationId xmlns:a16="http://schemas.microsoft.com/office/drawing/2014/main" id="{2F1E557E-76C8-D6D9-634A-E2BF84B844FF}"/>
              </a:ext>
            </a:extLst>
          </p:cNvPr>
          <p:cNvSpPr txBox="1">
            <a:spLocks/>
          </p:cNvSpPr>
          <p:nvPr/>
        </p:nvSpPr>
        <p:spPr bwMode="auto">
          <a:xfrm>
            <a:off x="5562600" y="6356350"/>
            <a:ext cx="3429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200" dirty="0">
                <a:solidFill>
                  <a:srgbClr val="898989"/>
                </a:solidFill>
              </a:rPr>
              <a:t>                                </a:t>
            </a:r>
            <a:fld id="{1C48835E-8165-44CA-A8BD-1F4E4344A28F}" type="slidenum">
              <a:rPr lang="en-US" altLang="en-US" sz="1200">
                <a:solidFill>
                  <a:srgbClr val="898989"/>
                </a:solidFill>
              </a:rPr>
              <a:pPr algn="r" eaLnBrk="1" hangingPunct="1">
                <a:spcBef>
                  <a:spcPct val="0"/>
                </a:spcBef>
                <a:buFontTx/>
                <a:buNone/>
              </a:pPr>
              <a:t>6</a:t>
            </a:fld>
            <a:endParaRPr lang="en-US" altLang="en-US" sz="1200" dirty="0">
              <a:solidFill>
                <a:srgbClr val="898989"/>
              </a:solidFill>
            </a:endParaRPr>
          </a:p>
          <a:p>
            <a:pPr algn="r" eaLnBrk="1" hangingPunct="1">
              <a:spcBef>
                <a:spcPct val="0"/>
              </a:spcBef>
              <a:buFontTx/>
              <a:buNone/>
            </a:pPr>
            <a:r>
              <a:rPr lang="en-US" altLang="en-US" sz="1200" dirty="0">
                <a:solidFill>
                  <a:srgbClr val="898989"/>
                </a:solidFill>
              </a:rPr>
              <a:t>©2024 Mapping Your Future, Inc.</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6">
            <a:extLst>
              <a:ext uri="{FF2B5EF4-FFF2-40B4-BE49-F238E27FC236}">
                <a16:creationId xmlns:a16="http://schemas.microsoft.com/office/drawing/2014/main" id="{EB9DC1A5-CF3D-9F78-EE87-235CFDB875D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22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id="{7A27D7EF-CDB7-A1C8-7BDD-118AB2F268B6}"/>
              </a:ext>
            </a:extLst>
          </p:cNvPr>
          <p:cNvSpPr/>
          <p:nvPr/>
        </p:nvSpPr>
        <p:spPr>
          <a:xfrm>
            <a:off x="152400" y="152400"/>
            <a:ext cx="4876800" cy="2209800"/>
          </a:xfrm>
          <a:prstGeom prst="ellipse">
            <a:avLst/>
          </a:prstGeom>
          <a:ln>
            <a:solidFill>
              <a:schemeClr val="bg1">
                <a:lumMod val="50000"/>
              </a:schemeClr>
            </a:solidFill>
          </a:ln>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anchor="ctr"/>
          <a:lstStyle/>
          <a:p>
            <a:pPr algn="ctr" eaLnBrk="1" fontAlgn="auto" hangingPunct="1">
              <a:spcBef>
                <a:spcPts val="0"/>
              </a:spcBef>
              <a:spcAft>
                <a:spcPts val="0"/>
              </a:spcAft>
              <a:defRPr/>
            </a:pPr>
            <a:r>
              <a:rPr lang="en-US" altLang="en-US" sz="3800" dirty="0">
                <a:solidFill>
                  <a:schemeClr val="tx2"/>
                </a:solidFill>
                <a:latin typeface="MetaBoldLF-Caps" pitchFamily="34" charset="0"/>
                <a:ea typeface="+mj-ea"/>
                <a:cs typeface="+mj-cs"/>
              </a:rPr>
              <a:t>Keep in Touch with Your Loan Servicer</a:t>
            </a:r>
          </a:p>
        </p:txBody>
      </p:sp>
      <p:graphicFrame>
        <p:nvGraphicFramePr>
          <p:cNvPr id="2" name="Content Placeholder 1">
            <a:extLst>
              <a:ext uri="{FF2B5EF4-FFF2-40B4-BE49-F238E27FC236}">
                <a16:creationId xmlns:a16="http://schemas.microsoft.com/office/drawing/2014/main" id="{F7D76C36-D113-1677-4A2B-3604C3A23013}"/>
              </a:ext>
            </a:extLst>
          </p:cNvPr>
          <p:cNvGraphicFramePr>
            <a:graphicFrameLocks noGrp="1"/>
          </p:cNvGraphicFramePr>
          <p:nvPr>
            <p:ph idx="1"/>
          </p:nvPr>
        </p:nvGraphicFramePr>
        <p:xfrm>
          <a:off x="304800" y="3581400"/>
          <a:ext cx="8229600" cy="2743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223" name="TextBox 2">
            <a:extLst>
              <a:ext uri="{FF2B5EF4-FFF2-40B4-BE49-F238E27FC236}">
                <a16:creationId xmlns:a16="http://schemas.microsoft.com/office/drawing/2014/main" id="{7A8967A2-ACDF-DF02-B1DC-AFF4BC95584F}"/>
              </a:ext>
            </a:extLst>
          </p:cNvPr>
          <p:cNvSpPr txBox="1">
            <a:spLocks noChangeArrowheads="1"/>
          </p:cNvSpPr>
          <p:nvPr/>
        </p:nvSpPr>
        <p:spPr bwMode="auto">
          <a:xfrm>
            <a:off x="228600" y="3208338"/>
            <a:ext cx="86106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a:t>Provide any changes to name, address, phone number, e-mail address, or if you:</a:t>
            </a:r>
          </a:p>
          <a:p>
            <a:pPr eaLnBrk="1" hangingPunct="1">
              <a:spcBef>
                <a:spcPct val="0"/>
              </a:spcBef>
              <a:buFontTx/>
              <a:buNone/>
            </a:pPr>
            <a:endParaRPr lang="en-US" altLang="en-US" sz="1800"/>
          </a:p>
        </p:txBody>
      </p:sp>
      <p:sp>
        <p:nvSpPr>
          <p:cNvPr id="9224" name="Slide Number Placeholder 5">
            <a:extLst>
              <a:ext uri="{FF2B5EF4-FFF2-40B4-BE49-F238E27FC236}">
                <a16:creationId xmlns:a16="http://schemas.microsoft.com/office/drawing/2014/main" id="{3455423F-A449-3CBA-2B8E-CD39C0C23F7F}"/>
              </a:ext>
            </a:extLst>
          </p:cNvPr>
          <p:cNvSpPr txBox="1">
            <a:spLocks/>
          </p:cNvSpPr>
          <p:nvPr/>
        </p:nvSpPr>
        <p:spPr bwMode="auto">
          <a:xfrm>
            <a:off x="5562600" y="6356350"/>
            <a:ext cx="3429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200" dirty="0">
                <a:solidFill>
                  <a:srgbClr val="898989"/>
                </a:solidFill>
              </a:rPr>
              <a:t>                                </a:t>
            </a:r>
            <a:fld id="{CB1CDD5D-072B-4BC8-9BFE-354D80E768AF}" type="slidenum">
              <a:rPr lang="en-US" altLang="en-US" sz="1200">
                <a:solidFill>
                  <a:srgbClr val="898989"/>
                </a:solidFill>
              </a:rPr>
              <a:pPr algn="r" eaLnBrk="1" hangingPunct="1">
                <a:spcBef>
                  <a:spcPct val="0"/>
                </a:spcBef>
                <a:buFontTx/>
                <a:buNone/>
              </a:pPr>
              <a:t>7</a:t>
            </a:fld>
            <a:endParaRPr lang="en-US" altLang="en-US" sz="1200" dirty="0">
              <a:solidFill>
                <a:srgbClr val="898989"/>
              </a:solidFill>
            </a:endParaRPr>
          </a:p>
          <a:p>
            <a:pPr algn="r" eaLnBrk="1" hangingPunct="1">
              <a:spcBef>
                <a:spcPct val="0"/>
              </a:spcBef>
              <a:buFont typeface="Arial" panose="020B0604020202020204" pitchFamily="34" charset="0"/>
              <a:buNone/>
            </a:pPr>
            <a:r>
              <a:rPr lang="en-US" altLang="en-US" sz="1200" dirty="0">
                <a:solidFill>
                  <a:srgbClr val="898989"/>
                </a:solidFill>
              </a:rPr>
              <a:t>©2024 Mapping Your Future, Inc.</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a:extLst>
              <a:ext uri="{FF2B5EF4-FFF2-40B4-BE49-F238E27FC236}">
                <a16:creationId xmlns:a16="http://schemas.microsoft.com/office/drawing/2014/main" id="{D51B89E4-C8A4-78A9-0C1A-6B5AE607B24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22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id="{BFC9C1A0-DE16-FED3-EA31-57C7FBE0DE43}"/>
              </a:ext>
            </a:extLst>
          </p:cNvPr>
          <p:cNvSpPr/>
          <p:nvPr/>
        </p:nvSpPr>
        <p:spPr>
          <a:xfrm>
            <a:off x="152400" y="152400"/>
            <a:ext cx="4876800" cy="2209800"/>
          </a:xfrm>
          <a:prstGeom prst="ellipse">
            <a:avLst/>
          </a:prstGeom>
          <a:ln>
            <a:solidFill>
              <a:schemeClr val="bg1">
                <a:lumMod val="50000"/>
              </a:schemeClr>
            </a:solidFill>
          </a:ln>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anchor="ctr"/>
          <a:lstStyle/>
          <a:p>
            <a:pPr algn="ctr" eaLnBrk="1" fontAlgn="auto" hangingPunct="1">
              <a:spcBef>
                <a:spcPts val="0"/>
              </a:spcBef>
              <a:spcAft>
                <a:spcPts val="0"/>
              </a:spcAft>
              <a:defRPr/>
            </a:pPr>
            <a:r>
              <a:rPr lang="en-US" altLang="en-US" sz="4800" dirty="0">
                <a:solidFill>
                  <a:schemeClr val="tx2"/>
                </a:solidFill>
                <a:latin typeface="MetaBoldLF-Caps" pitchFamily="34" charset="0"/>
                <a:ea typeface="+mj-ea"/>
                <a:cs typeface="+mj-cs"/>
              </a:rPr>
              <a:t>Topic 2 of 6</a:t>
            </a:r>
          </a:p>
        </p:txBody>
      </p:sp>
      <p:sp>
        <p:nvSpPr>
          <p:cNvPr id="3" name="Rectangle 2">
            <a:extLst>
              <a:ext uri="{FF2B5EF4-FFF2-40B4-BE49-F238E27FC236}">
                <a16:creationId xmlns:a16="http://schemas.microsoft.com/office/drawing/2014/main" id="{7AA312E0-201C-9739-8943-F70CD4EBD088}"/>
              </a:ext>
            </a:extLst>
          </p:cNvPr>
          <p:cNvSpPr/>
          <p:nvPr/>
        </p:nvSpPr>
        <p:spPr>
          <a:xfrm>
            <a:off x="1905000" y="4191000"/>
            <a:ext cx="5791200" cy="769938"/>
          </a:xfrm>
          <a:prstGeom prst="rect">
            <a:avLst/>
          </a:prstGeom>
        </p:spPr>
        <p:txBody>
          <a:bodyPr>
            <a:spAutoFit/>
          </a:bodyPr>
          <a:lstStyle/>
          <a:p>
            <a:pPr algn="ctr" eaLnBrk="1" fontAlgn="auto" hangingPunct="1">
              <a:spcBef>
                <a:spcPts val="0"/>
              </a:spcBef>
              <a:spcAft>
                <a:spcPts val="0"/>
              </a:spcAft>
              <a:defRPr/>
            </a:pPr>
            <a:r>
              <a:rPr lang="en-US" sz="4400" dirty="0">
                <a:solidFill>
                  <a:schemeClr val="tx2"/>
                </a:solidFill>
                <a:latin typeface="MetaBoldLF-Caps" pitchFamily="34" charset="0"/>
                <a:ea typeface="+mj-ea"/>
                <a:cs typeface="+mj-cs"/>
              </a:rPr>
              <a:t>Repayment Begins</a:t>
            </a:r>
          </a:p>
        </p:txBody>
      </p:sp>
      <p:sp>
        <p:nvSpPr>
          <p:cNvPr id="10247" name="Slide Number Placeholder 5">
            <a:extLst>
              <a:ext uri="{FF2B5EF4-FFF2-40B4-BE49-F238E27FC236}">
                <a16:creationId xmlns:a16="http://schemas.microsoft.com/office/drawing/2014/main" id="{66034015-2DCF-2DD1-9E92-1FADCA892643}"/>
              </a:ext>
            </a:extLst>
          </p:cNvPr>
          <p:cNvSpPr txBox="1">
            <a:spLocks/>
          </p:cNvSpPr>
          <p:nvPr/>
        </p:nvSpPr>
        <p:spPr bwMode="auto">
          <a:xfrm>
            <a:off x="5562600" y="6356350"/>
            <a:ext cx="3429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200" dirty="0">
                <a:solidFill>
                  <a:srgbClr val="898989"/>
                </a:solidFill>
              </a:rPr>
              <a:t>                                </a:t>
            </a:r>
            <a:fld id="{7A414F32-B69B-4AE5-AC70-977DAFA9170E}" type="slidenum">
              <a:rPr lang="en-US" altLang="en-US" sz="1200">
                <a:solidFill>
                  <a:srgbClr val="898989"/>
                </a:solidFill>
              </a:rPr>
              <a:pPr algn="r" eaLnBrk="1" hangingPunct="1">
                <a:spcBef>
                  <a:spcPct val="0"/>
                </a:spcBef>
                <a:buFontTx/>
                <a:buNone/>
              </a:pPr>
              <a:t>8</a:t>
            </a:fld>
            <a:endParaRPr lang="en-US" altLang="en-US" sz="1200" dirty="0">
              <a:solidFill>
                <a:srgbClr val="898989"/>
              </a:solidFill>
            </a:endParaRPr>
          </a:p>
          <a:p>
            <a:pPr algn="r" eaLnBrk="1" hangingPunct="1">
              <a:spcBef>
                <a:spcPct val="0"/>
              </a:spcBef>
              <a:buFontTx/>
              <a:buNone/>
            </a:pPr>
            <a:r>
              <a:rPr lang="en-US" altLang="en-US" sz="1200" dirty="0">
                <a:solidFill>
                  <a:srgbClr val="898989"/>
                </a:solidFill>
              </a:rPr>
              <a:t>©2024 Mapping Your Future, Inc.</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8">
            <a:extLst>
              <a:ext uri="{FF2B5EF4-FFF2-40B4-BE49-F238E27FC236}">
                <a16:creationId xmlns:a16="http://schemas.microsoft.com/office/drawing/2014/main" id="{ED22AB2C-D8B0-1606-E4E9-579A04B03DB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22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id="{7C6B071D-9D89-25AF-C4FD-734BA875F8F5}"/>
              </a:ext>
            </a:extLst>
          </p:cNvPr>
          <p:cNvSpPr/>
          <p:nvPr/>
        </p:nvSpPr>
        <p:spPr>
          <a:xfrm>
            <a:off x="152400" y="152400"/>
            <a:ext cx="4876800" cy="2209800"/>
          </a:xfrm>
          <a:prstGeom prst="ellipse">
            <a:avLst/>
          </a:prstGeom>
          <a:ln>
            <a:solidFill>
              <a:schemeClr val="bg1">
                <a:lumMod val="50000"/>
              </a:schemeClr>
            </a:solidFill>
          </a:ln>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anchor="ctr"/>
          <a:lstStyle/>
          <a:p>
            <a:pPr algn="ctr" eaLnBrk="1" fontAlgn="auto" hangingPunct="1">
              <a:spcBef>
                <a:spcPts val="0"/>
              </a:spcBef>
              <a:spcAft>
                <a:spcPts val="0"/>
              </a:spcAft>
              <a:defRPr/>
            </a:pPr>
            <a:r>
              <a:rPr lang="en-US" altLang="en-US" sz="3800" dirty="0">
                <a:solidFill>
                  <a:schemeClr val="tx2"/>
                </a:solidFill>
                <a:latin typeface="MetaBoldLF-Caps" pitchFamily="34" charset="0"/>
                <a:ea typeface="+mj-ea"/>
                <a:cs typeface="+mj-cs"/>
              </a:rPr>
              <a:t>Grace Period</a:t>
            </a:r>
          </a:p>
        </p:txBody>
      </p:sp>
      <p:graphicFrame>
        <p:nvGraphicFramePr>
          <p:cNvPr id="2" name="Content Placeholder 1">
            <a:extLst>
              <a:ext uri="{FF2B5EF4-FFF2-40B4-BE49-F238E27FC236}">
                <a16:creationId xmlns:a16="http://schemas.microsoft.com/office/drawing/2014/main" id="{0EBDC713-E276-C26F-8E30-DF143A1FB1A9}"/>
              </a:ext>
            </a:extLst>
          </p:cNvPr>
          <p:cNvGraphicFramePr>
            <a:graphicFrameLocks noGrp="1"/>
          </p:cNvGraphicFramePr>
          <p:nvPr>
            <p:ph idx="1"/>
          </p:nvPr>
        </p:nvGraphicFramePr>
        <p:xfrm>
          <a:off x="457200" y="3302875"/>
          <a:ext cx="8229600" cy="2945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271" name="Slide Number Placeholder 5">
            <a:extLst>
              <a:ext uri="{FF2B5EF4-FFF2-40B4-BE49-F238E27FC236}">
                <a16:creationId xmlns:a16="http://schemas.microsoft.com/office/drawing/2014/main" id="{45E1D1B5-8C08-D036-76EF-CD6B7FA2C336}"/>
              </a:ext>
            </a:extLst>
          </p:cNvPr>
          <p:cNvSpPr txBox="1">
            <a:spLocks/>
          </p:cNvSpPr>
          <p:nvPr/>
        </p:nvSpPr>
        <p:spPr bwMode="auto">
          <a:xfrm>
            <a:off x="5562600" y="6356350"/>
            <a:ext cx="3429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200" dirty="0">
                <a:solidFill>
                  <a:srgbClr val="898989"/>
                </a:solidFill>
              </a:rPr>
              <a:t>                                </a:t>
            </a:r>
            <a:fld id="{C81868AC-9162-454F-A416-67CE762010A6}" type="slidenum">
              <a:rPr lang="en-US" altLang="en-US" sz="1200">
                <a:solidFill>
                  <a:srgbClr val="898989"/>
                </a:solidFill>
              </a:rPr>
              <a:pPr algn="r" eaLnBrk="1" hangingPunct="1">
                <a:spcBef>
                  <a:spcPct val="0"/>
                </a:spcBef>
                <a:buFontTx/>
                <a:buNone/>
              </a:pPr>
              <a:t>9</a:t>
            </a:fld>
            <a:endParaRPr lang="en-US" altLang="en-US" sz="1200" dirty="0">
              <a:solidFill>
                <a:srgbClr val="898989"/>
              </a:solidFill>
            </a:endParaRPr>
          </a:p>
          <a:p>
            <a:pPr algn="r" eaLnBrk="1" hangingPunct="1">
              <a:spcBef>
                <a:spcPct val="0"/>
              </a:spcBef>
              <a:buFontTx/>
              <a:buNone/>
            </a:pPr>
            <a:r>
              <a:rPr lang="en-US" altLang="en-US" sz="1200" dirty="0">
                <a:solidFill>
                  <a:srgbClr val="898989"/>
                </a:solidFill>
              </a:rPr>
              <a:t>©2024 Mapping Your Future, Inc.</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BB17EC2F65EF24BB775FDC1409DD2A7" ma:contentTypeVersion="5" ma:contentTypeDescription="Create a new document." ma:contentTypeScope="" ma:versionID="fbed1db2c228cea8a3664ee0be2d854a">
  <xsd:schema xmlns:xsd="http://www.w3.org/2001/XMLSchema" xmlns:xs="http://www.w3.org/2001/XMLSchema" xmlns:p="http://schemas.microsoft.com/office/2006/metadata/properties" xmlns:ns3="4939b049-1e35-4b5d-8827-71cf19f77197" xmlns:ns4="c5582533-5aad-4cc0-a3fc-5c9c078931cb" targetNamespace="http://schemas.microsoft.com/office/2006/metadata/properties" ma:root="true" ma:fieldsID="bef75ab32c1f4ffd2a5f5d9fda76e52d" ns3:_="" ns4:_="">
    <xsd:import namespace="4939b049-1e35-4b5d-8827-71cf19f77197"/>
    <xsd:import namespace="c5582533-5aad-4cc0-a3fc-5c9c078931cb"/>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39b049-1e35-4b5d-8827-71cf19f771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5582533-5aad-4cc0-a3fc-5c9c078931c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BFB3CA-A039-4D5E-A898-D5B590C07E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39b049-1e35-4b5d-8827-71cf19f77197"/>
    <ds:schemaRef ds:uri="c5582533-5aad-4cc0-a3fc-5c9c078931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5C78555-B952-40E5-BE86-14FC45E3727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5206</TotalTime>
  <Words>2763</Words>
  <Application>Microsoft Office PowerPoint</Application>
  <PresentationFormat>On-screen Show (4:3)</PresentationFormat>
  <Paragraphs>499</Paragraphs>
  <Slides>49</Slides>
  <Notes>0</Notes>
  <HiddenSlides>3</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Calibri</vt:lpstr>
      <vt:lpstr>MetaBoldLF-Caps</vt:lpstr>
      <vt:lpstr>Verdana</vt:lpstr>
      <vt:lpstr>Office Theme</vt:lpstr>
      <vt:lpstr>PowerPoint Presentation</vt:lpstr>
      <vt:lpstr>Successfully Managing Your Student Loans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Repayment Options</vt:lpstr>
      <vt:lpstr>PowerPoint Presentation</vt:lpstr>
      <vt:lpstr>PowerPoint Presentation</vt:lpstr>
      <vt:lpstr>PowerPoint Presentation</vt:lpstr>
      <vt:lpstr>PowerPoint Presentation</vt:lpstr>
      <vt:lpstr>PowerPoint Presentation</vt:lpstr>
      <vt:lpstr>PowerPoint Presentation</vt:lpstr>
      <vt:lpstr>Solutions for Repayment Problems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Loan Cancellation</vt:lpstr>
      <vt:lpstr>PowerPoint Presentation</vt:lpstr>
      <vt:lpstr>PowerPoint Presentation</vt:lpstr>
      <vt:lpstr>PowerPoint Presentation</vt:lpstr>
      <vt:lpstr>Delinquency and 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Lora Brinkman</dc:creator>
  <cp:lastModifiedBy>Beth Ziehmer</cp:lastModifiedBy>
  <cp:revision>124</cp:revision>
  <cp:lastPrinted>2014-03-14T22:15:39Z</cp:lastPrinted>
  <dcterms:created xsi:type="dcterms:W3CDTF">2014-03-07T19:54:18Z</dcterms:created>
  <dcterms:modified xsi:type="dcterms:W3CDTF">2024-06-21T19:42:59Z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0x010100CBB17EC2F65EF24BB775FDC1409DD2A7</vt:lpwstr>
  </property>
</Properties>
</file>